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311" r:id="rId4"/>
    <p:sldId id="262" r:id="rId5"/>
    <p:sldId id="259" r:id="rId6"/>
    <p:sldId id="263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E46"/>
    <a:srgbClr val="B3EBFF"/>
    <a:srgbClr val="D0EBB3"/>
    <a:srgbClr val="FFFFCC"/>
    <a:srgbClr val="9900CC"/>
    <a:srgbClr val="6FDE00"/>
    <a:srgbClr val="660066"/>
    <a:srgbClr val="9999FF"/>
    <a:srgbClr val="CC0066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506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187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596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9935" y="6356353"/>
            <a:ext cx="8635028" cy="349248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9800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19751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702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494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408242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7992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29583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7226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1038" y="6356352"/>
            <a:ext cx="8543925" cy="309919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7378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0439" y="6356352"/>
            <a:ext cx="8664524" cy="309919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4761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328" y="6356353"/>
            <a:ext cx="8542635" cy="359080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66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011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328" y="6356353"/>
            <a:ext cx="8542635" cy="359080"/>
          </a:xfrm>
        </p:spPr>
        <p:txBody>
          <a:bodyPr/>
          <a:lstStyle>
            <a:lvl1pPr>
              <a:defRPr sz="1400" b="1"/>
            </a:lvl1pPr>
          </a:lstStyle>
          <a:p>
            <a:pPr algn="ctr"/>
            <a:fld id="{76311846-9E2D-4A43-A323-07B03E91AD97}" type="slidenum">
              <a:rPr lang="en-PH" smtClean="0"/>
              <a:pPr algn="ctr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8323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3"/>
            <a:ext cx="8543925" cy="339416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0249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6353"/>
            <a:ext cx="8543925" cy="359080"/>
          </a:xfrm>
        </p:spPr>
        <p:txBody>
          <a:bodyPr/>
          <a:lstStyle>
            <a:lvl1pPr algn="ctr">
              <a:defRPr sz="1400" b="1"/>
            </a:lvl1pPr>
          </a:lstStyle>
          <a:p>
            <a:fld id="{76311846-9E2D-4A43-A323-07B03E91AD97}" type="slidenum">
              <a:rPr lang="en-PH" smtClean="0"/>
              <a:pPr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724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623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648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771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173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464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122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796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B121-537D-4177-B35D-B918C97BF35F}" type="datetimeFigureOut">
              <a:rPr lang="en-PH" smtClean="0"/>
              <a:t>26/11/2023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93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Alfonso B. Dagani Integrated School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1846-9E2D-4A43-A323-07B03E91AD9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165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CCFF33"/>
            </a:gs>
            <a:gs pos="27000">
              <a:srgbClr val="92EA13"/>
            </a:gs>
            <a:gs pos="44000">
              <a:srgbClr val="6FDE00"/>
            </a:gs>
            <a:gs pos="61000">
              <a:srgbClr val="FFFF00"/>
            </a:gs>
            <a:gs pos="77000">
              <a:srgbClr val="FF9933"/>
            </a:gs>
            <a:gs pos="98000">
              <a:srgbClr val="CC006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ame 25">
            <a:extLst>
              <a:ext uri="{FF2B5EF4-FFF2-40B4-BE49-F238E27FC236}">
                <a16:creationId xmlns:a16="http://schemas.microsoft.com/office/drawing/2014/main" id="{B1732C50-C4B3-4DC9-B20D-BCDE421730B7}"/>
              </a:ext>
            </a:extLst>
          </p:cNvPr>
          <p:cNvSpPr/>
          <p:nvPr/>
        </p:nvSpPr>
        <p:spPr>
          <a:xfrm>
            <a:off x="675861" y="207318"/>
            <a:ext cx="9055431" cy="6443364"/>
          </a:xfrm>
          <a:prstGeom prst="frame">
            <a:avLst>
              <a:gd name="adj1" fmla="val 139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82503-1301-4CD4-A87A-064689798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" r="5010" b="35804"/>
          <a:stretch/>
        </p:blipFill>
        <p:spPr>
          <a:xfrm>
            <a:off x="775251" y="296979"/>
            <a:ext cx="8825467" cy="2576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4E6376-B423-470B-BA50-AF07FBC42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5" r="3042" b="8164"/>
          <a:stretch/>
        </p:blipFill>
        <p:spPr>
          <a:xfrm>
            <a:off x="1054084" y="4540241"/>
            <a:ext cx="1818324" cy="18170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B2DDEB-058C-4368-A89A-B3590F8E9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 flipH="1">
            <a:off x="7140401" y="3984442"/>
            <a:ext cx="2305878" cy="240861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102D21-C84E-404B-9E17-92266ABCAC88}"/>
              </a:ext>
            </a:extLst>
          </p:cNvPr>
          <p:cNvSpPr/>
          <p:nvPr/>
        </p:nvSpPr>
        <p:spPr>
          <a:xfrm>
            <a:off x="2677150" y="4206990"/>
            <a:ext cx="445716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prstClr val="white"/>
                  </a:glow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STEP 6: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prstClr val="white"/>
                  </a:glow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PHONICS PATTERNS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230DCE-954A-48D2-BBE1-24CCCFB76551}"/>
              </a:ext>
            </a:extLst>
          </p:cNvPr>
          <p:cNvSpPr/>
          <p:nvPr/>
        </p:nvSpPr>
        <p:spPr>
          <a:xfrm>
            <a:off x="1391975" y="2922874"/>
            <a:ext cx="76232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prstClr val="white"/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stA="99000" endPos="0" dist="50800" dir="5400000" sy="-10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CONTEXTUALIZED AND LOCALIZED LEARNING MATERIALS FOR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prstClr val="white"/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stA="99000" endPos="0" dist="50800" dir="5400000" sy="-10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READING INTERVENTION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394D1CE7-03BB-4024-AD0E-B5343773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61" y="6292231"/>
            <a:ext cx="2943846" cy="2921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Alfonso B. </a:t>
            </a:r>
            <a:r>
              <a:rPr kumimoji="0" lang="en-PH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Dagani</a:t>
            </a:r>
            <a:r>
              <a:rPr kumimoji="0" lang="en-PH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Integrated School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82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49CF1346-14F3-453F-A51E-59BBFA33F51B}"/>
              </a:ext>
            </a:extLst>
          </p:cNvPr>
          <p:cNvSpPr txBox="1"/>
          <p:nvPr/>
        </p:nvSpPr>
        <p:spPr>
          <a:xfrm>
            <a:off x="7550741" y="5789607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payong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689929-B9E6-4CFD-9FAE-DCC560976C70}"/>
              </a:ext>
            </a:extLst>
          </p:cNvPr>
          <p:cNvSpPr txBox="1"/>
          <p:nvPr/>
        </p:nvSpPr>
        <p:spPr>
          <a:xfrm>
            <a:off x="6357997" y="5789415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4C2AEE-54F7-4CAF-B3F2-A1125633B29A}"/>
              </a:ext>
            </a:extLst>
          </p:cNvPr>
          <p:cNvSpPr txBox="1"/>
          <p:nvPr/>
        </p:nvSpPr>
        <p:spPr>
          <a:xfrm>
            <a:off x="5500558" y="5789415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96D139-89EC-45F6-AC03-540187D82A99}"/>
              </a:ext>
            </a:extLst>
          </p:cNvPr>
          <p:cNvSpPr txBox="1"/>
          <p:nvPr/>
        </p:nvSpPr>
        <p:spPr>
          <a:xfrm>
            <a:off x="7648011" y="2679286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iring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28F820-2D90-4D4E-A920-860860C793CA}"/>
              </a:ext>
            </a:extLst>
          </p:cNvPr>
          <p:cNvSpPr txBox="1"/>
          <p:nvPr/>
        </p:nvSpPr>
        <p:spPr>
          <a:xfrm>
            <a:off x="6610715" y="2679094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ring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E3E971-DD58-46E3-B6C8-E3557CF76BA6}"/>
              </a:ext>
            </a:extLst>
          </p:cNvPr>
          <p:cNvSpPr txBox="1"/>
          <p:nvPr/>
        </p:nvSpPr>
        <p:spPr>
          <a:xfrm>
            <a:off x="2792027" y="5778737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yahong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C9C66-7143-498F-89F5-5F488F81B6EC}"/>
              </a:ext>
            </a:extLst>
          </p:cNvPr>
          <p:cNvSpPr txBox="1"/>
          <p:nvPr/>
        </p:nvSpPr>
        <p:spPr>
          <a:xfrm>
            <a:off x="1599283" y="5778545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hong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59A2E8-ACF4-40D4-A3E7-F1BE4146ECD8}"/>
              </a:ext>
            </a:extLst>
          </p:cNvPr>
          <p:cNvSpPr txBox="1"/>
          <p:nvPr/>
        </p:nvSpPr>
        <p:spPr>
          <a:xfrm>
            <a:off x="741844" y="577854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1CE04-3A0B-47BD-9FBA-10720E528742}"/>
              </a:ext>
            </a:extLst>
          </p:cNvPr>
          <p:cNvSpPr txBox="1"/>
          <p:nvPr/>
        </p:nvSpPr>
        <p:spPr>
          <a:xfrm>
            <a:off x="2851593" y="267947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saging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F5D310-D16D-4A83-9F2B-FC844C7C2336}"/>
              </a:ext>
            </a:extLst>
          </p:cNvPr>
          <p:cNvSpPr txBox="1"/>
          <p:nvPr/>
        </p:nvSpPr>
        <p:spPr>
          <a:xfrm>
            <a:off x="1814297" y="2679286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3BEC8-C762-436E-8D49-AE929262A565}"/>
              </a:ext>
            </a:extLst>
          </p:cNvPr>
          <p:cNvSpPr txBox="1"/>
          <p:nvPr/>
        </p:nvSpPr>
        <p:spPr>
          <a:xfrm>
            <a:off x="956858" y="2679286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209" y="147245"/>
            <a:ext cx="963101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28182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28182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BB7D6-54A9-4F20-B10C-8528C4F600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5463">
            <a:off x="2173542" y="556734"/>
            <a:ext cx="863189" cy="226820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3D08FD-592A-4275-82B6-8AB465CEB6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50" y="885025"/>
            <a:ext cx="2213428" cy="150488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7D9556-3425-44C1-9C10-DE5AECD062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82" y="3802554"/>
            <a:ext cx="2699889" cy="183561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0C7896-2B85-4680-8700-565D98B4CF0E}"/>
              </a:ext>
            </a:extLst>
          </p:cNvPr>
          <p:cNvSpPr txBox="1"/>
          <p:nvPr/>
        </p:nvSpPr>
        <p:spPr>
          <a:xfrm>
            <a:off x="2856035" y="2680974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saging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346B07-12EE-4282-9D36-7BCEFC53D707}"/>
              </a:ext>
            </a:extLst>
          </p:cNvPr>
          <p:cNvSpPr txBox="1"/>
          <p:nvPr/>
        </p:nvSpPr>
        <p:spPr>
          <a:xfrm>
            <a:off x="1818739" y="2680782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FFF092-8CD3-41D6-9179-FE4AFA918E24}"/>
              </a:ext>
            </a:extLst>
          </p:cNvPr>
          <p:cNvSpPr txBox="1"/>
          <p:nvPr/>
        </p:nvSpPr>
        <p:spPr>
          <a:xfrm>
            <a:off x="961300" y="2680782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81CAC0-15CD-4500-ADED-B08CF8CD1622}"/>
              </a:ext>
            </a:extLst>
          </p:cNvPr>
          <p:cNvSpPr txBox="1"/>
          <p:nvPr/>
        </p:nvSpPr>
        <p:spPr>
          <a:xfrm>
            <a:off x="1523308" y="27939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921FD-C0A3-4394-AAAD-F0084E5772CF}"/>
              </a:ext>
            </a:extLst>
          </p:cNvPr>
          <p:cNvSpPr txBox="1"/>
          <p:nvPr/>
        </p:nvSpPr>
        <p:spPr>
          <a:xfrm>
            <a:off x="2656492" y="281513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AFB875-3785-431C-951C-E7FA679B516A}"/>
              </a:ext>
            </a:extLst>
          </p:cNvPr>
          <p:cNvSpPr txBox="1"/>
          <p:nvPr/>
        </p:nvSpPr>
        <p:spPr>
          <a:xfrm>
            <a:off x="1518866" y="27924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E798BC-CFE7-40F6-84AF-01D44D998CC7}"/>
              </a:ext>
            </a:extLst>
          </p:cNvPr>
          <p:cNvSpPr txBox="1"/>
          <p:nvPr/>
        </p:nvSpPr>
        <p:spPr>
          <a:xfrm>
            <a:off x="2652050" y="28136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6CEAFA-C4AF-44B2-B396-CEBE8E0BBDD7}"/>
              </a:ext>
            </a:extLst>
          </p:cNvPr>
          <p:cNvSpPr txBox="1"/>
          <p:nvPr/>
        </p:nvSpPr>
        <p:spPr>
          <a:xfrm>
            <a:off x="2787585" y="5777241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yahong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4C5E7C-4541-4830-BB9E-19D97ECE5068}"/>
              </a:ext>
            </a:extLst>
          </p:cNvPr>
          <p:cNvSpPr txBox="1"/>
          <p:nvPr/>
        </p:nvSpPr>
        <p:spPr>
          <a:xfrm>
            <a:off x="1594841" y="5777049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hong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D36452-716C-4E0F-84DD-87F6EEA6331D}"/>
              </a:ext>
            </a:extLst>
          </p:cNvPr>
          <p:cNvSpPr txBox="1"/>
          <p:nvPr/>
        </p:nvSpPr>
        <p:spPr>
          <a:xfrm>
            <a:off x="737402" y="5777049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B580CF-2016-4E8C-905C-60CF8D1FAE78}"/>
              </a:ext>
            </a:extLst>
          </p:cNvPr>
          <p:cNvSpPr txBox="1"/>
          <p:nvPr/>
        </p:nvSpPr>
        <p:spPr>
          <a:xfrm>
            <a:off x="1303852" y="589167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D3004A-1B03-41B6-85A9-07B2B16249DB}"/>
              </a:ext>
            </a:extLst>
          </p:cNvPr>
          <p:cNvSpPr txBox="1"/>
          <p:nvPr/>
        </p:nvSpPr>
        <p:spPr>
          <a:xfrm>
            <a:off x="2592484" y="591289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5A337E-5092-476B-B3CA-7EC66B77C537}"/>
              </a:ext>
            </a:extLst>
          </p:cNvPr>
          <p:cNvSpPr txBox="1"/>
          <p:nvPr/>
        </p:nvSpPr>
        <p:spPr>
          <a:xfrm>
            <a:off x="1299410" y="589018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22644D-BA3A-4109-B33C-B3DEEEAAAFF6}"/>
              </a:ext>
            </a:extLst>
          </p:cNvPr>
          <p:cNvSpPr txBox="1"/>
          <p:nvPr/>
        </p:nvSpPr>
        <p:spPr>
          <a:xfrm>
            <a:off x="2588042" y="591139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60F38A-4C39-43F3-9107-3C27678F3B55}"/>
              </a:ext>
            </a:extLst>
          </p:cNvPr>
          <p:cNvSpPr txBox="1"/>
          <p:nvPr/>
        </p:nvSpPr>
        <p:spPr>
          <a:xfrm>
            <a:off x="7643569" y="267779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iring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75155A-9808-49DA-A751-D13C3C0289AB}"/>
              </a:ext>
            </a:extLst>
          </p:cNvPr>
          <p:cNvSpPr txBox="1"/>
          <p:nvPr/>
        </p:nvSpPr>
        <p:spPr>
          <a:xfrm>
            <a:off x="6606273" y="26775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ring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8FE8F-960A-4672-A7DA-5DBAEF9D6F10}"/>
              </a:ext>
            </a:extLst>
          </p:cNvPr>
          <p:cNvSpPr txBox="1"/>
          <p:nvPr/>
        </p:nvSpPr>
        <p:spPr>
          <a:xfrm>
            <a:off x="6096306" y="2677598"/>
            <a:ext cx="25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06C653-3FC9-4732-9218-9359726E63DC}"/>
              </a:ext>
            </a:extLst>
          </p:cNvPr>
          <p:cNvSpPr txBox="1"/>
          <p:nvPr/>
        </p:nvSpPr>
        <p:spPr>
          <a:xfrm>
            <a:off x="6100748" y="2679094"/>
            <a:ext cx="25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9EFA17-6F0A-4191-92A1-A31BB37A9063}"/>
              </a:ext>
            </a:extLst>
          </p:cNvPr>
          <p:cNvSpPr txBox="1"/>
          <p:nvPr/>
        </p:nvSpPr>
        <p:spPr>
          <a:xfrm>
            <a:off x="6315284" y="279222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2A7B6-A3B0-4F46-92C3-3F2553B5B791}"/>
              </a:ext>
            </a:extLst>
          </p:cNvPr>
          <p:cNvSpPr txBox="1"/>
          <p:nvPr/>
        </p:nvSpPr>
        <p:spPr>
          <a:xfrm>
            <a:off x="7448468" y="281344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D91D00-1E6C-4878-A7B2-9247C1554569}"/>
              </a:ext>
            </a:extLst>
          </p:cNvPr>
          <p:cNvSpPr txBox="1"/>
          <p:nvPr/>
        </p:nvSpPr>
        <p:spPr>
          <a:xfrm>
            <a:off x="6310842" y="279073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554283-2AD6-4DF0-9184-A4BB838A43BD}"/>
              </a:ext>
            </a:extLst>
          </p:cNvPr>
          <p:cNvSpPr txBox="1"/>
          <p:nvPr/>
        </p:nvSpPr>
        <p:spPr>
          <a:xfrm>
            <a:off x="7444026" y="281194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14212-3599-4159-AEC2-55FED80ACD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3" b="9536"/>
          <a:stretch/>
        </p:blipFill>
        <p:spPr>
          <a:xfrm>
            <a:off x="6310842" y="3730035"/>
            <a:ext cx="2081267" cy="2000374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73B419F-30FC-432A-A411-4342621DD99A}"/>
              </a:ext>
            </a:extLst>
          </p:cNvPr>
          <p:cNvSpPr txBox="1"/>
          <p:nvPr/>
        </p:nvSpPr>
        <p:spPr>
          <a:xfrm>
            <a:off x="7555183" y="5791103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payong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D39A61-4ECE-4D00-BF2A-55E4C0C6E3D6}"/>
              </a:ext>
            </a:extLst>
          </p:cNvPr>
          <p:cNvSpPr txBox="1"/>
          <p:nvPr/>
        </p:nvSpPr>
        <p:spPr>
          <a:xfrm>
            <a:off x="6362439" y="5790911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F1BBDA-C407-4940-B411-0FF12CC7D49B}"/>
              </a:ext>
            </a:extLst>
          </p:cNvPr>
          <p:cNvSpPr txBox="1"/>
          <p:nvPr/>
        </p:nvSpPr>
        <p:spPr>
          <a:xfrm>
            <a:off x="5505000" y="5790911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1914C8-7210-4223-956B-56B0C9CAC927}"/>
              </a:ext>
            </a:extLst>
          </p:cNvPr>
          <p:cNvSpPr txBox="1"/>
          <p:nvPr/>
        </p:nvSpPr>
        <p:spPr>
          <a:xfrm>
            <a:off x="6067008" y="590404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7B9292-4F99-4DA4-B4FF-7620F50822BF}"/>
              </a:ext>
            </a:extLst>
          </p:cNvPr>
          <p:cNvSpPr txBox="1"/>
          <p:nvPr/>
        </p:nvSpPr>
        <p:spPr>
          <a:xfrm>
            <a:off x="7355640" y="592525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15F982-0D9E-4883-A962-E52BA529FFE7}"/>
              </a:ext>
            </a:extLst>
          </p:cNvPr>
          <p:cNvSpPr txBox="1"/>
          <p:nvPr/>
        </p:nvSpPr>
        <p:spPr>
          <a:xfrm>
            <a:off x="6062566" y="590254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2F85DE-4AE2-4E83-9554-A9F74B21AECF}"/>
              </a:ext>
            </a:extLst>
          </p:cNvPr>
          <p:cNvSpPr txBox="1"/>
          <p:nvPr/>
        </p:nvSpPr>
        <p:spPr>
          <a:xfrm>
            <a:off x="7351198" y="592376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9B7F522B-F10D-464F-B624-145A5B96C2BF}"/>
              </a:ext>
            </a:extLst>
          </p:cNvPr>
          <p:cNvSpPr/>
          <p:nvPr/>
        </p:nvSpPr>
        <p:spPr>
          <a:xfrm>
            <a:off x="907292" y="53682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532EB886-8026-42BF-A16C-C12CE286D57D}"/>
              </a:ext>
            </a:extLst>
          </p:cNvPr>
          <p:cNvSpPr/>
          <p:nvPr/>
        </p:nvSpPr>
        <p:spPr>
          <a:xfrm>
            <a:off x="907292" y="3657770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2" name="Star: 5 Points 71">
            <a:extLst>
              <a:ext uri="{FF2B5EF4-FFF2-40B4-BE49-F238E27FC236}">
                <a16:creationId xmlns:a16="http://schemas.microsoft.com/office/drawing/2014/main" id="{4B745EEB-2A93-4C7A-B91D-0004524DE315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Star: 5 Points 72">
            <a:extLst>
              <a:ext uri="{FF2B5EF4-FFF2-40B4-BE49-F238E27FC236}">
                <a16:creationId xmlns:a16="http://schemas.microsoft.com/office/drawing/2014/main" id="{A85C99C8-E2FB-4C96-8828-A8BFACE87694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177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53" grpId="0"/>
      <p:bldP spid="53" grpId="1"/>
      <p:bldP spid="54" grpId="0"/>
      <p:bldP spid="54" grpId="1"/>
      <p:bldP spid="43" grpId="0"/>
      <p:bldP spid="43" grpId="1"/>
      <p:bldP spid="44" grpId="0"/>
      <p:bldP spid="44" grpId="1"/>
      <p:bldP spid="45" grpId="0"/>
      <p:bldP spid="45" grpId="1"/>
      <p:bldP spid="30" grpId="0"/>
      <p:bldP spid="31" grpId="0"/>
      <p:bldP spid="35" grpId="0"/>
      <p:bldP spid="18" grpId="0"/>
      <p:bldP spid="18" grpId="1"/>
      <p:bldP spid="28" grpId="0"/>
      <p:bldP spid="28" grpId="1"/>
      <p:bldP spid="29" grpId="0"/>
      <p:bldP spid="29" grpId="1"/>
      <p:bldP spid="36" grpId="0"/>
      <p:bldP spid="36" grpId="1"/>
      <p:bldP spid="37" grpId="0"/>
      <p:bldP spid="37" grpId="1"/>
      <p:bldP spid="38" grpId="0"/>
      <p:bldP spid="39" grpId="0"/>
      <p:bldP spid="40" grpId="0"/>
      <p:bldP spid="41" grpId="0"/>
      <p:bldP spid="42" grpId="0"/>
      <p:bldP spid="46" grpId="0"/>
      <p:bldP spid="46" grpId="1"/>
      <p:bldP spid="47" grpId="0"/>
      <p:bldP spid="47" grpId="1"/>
      <p:bldP spid="48" grpId="0"/>
      <p:bldP spid="49" grpId="0"/>
      <p:bldP spid="50" grpId="0"/>
      <p:bldP spid="51" grpId="0"/>
      <p:bldP spid="52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59" grpId="0"/>
      <p:bldP spid="60" grpId="0"/>
      <p:bldP spid="60" grpId="1"/>
      <p:bldP spid="61" grpId="0"/>
      <p:bldP spid="61" grpId="1"/>
      <p:bldP spid="62" grpId="0"/>
      <p:bldP spid="62" grpId="1"/>
      <p:bldP spid="66" grpId="0"/>
      <p:bldP spid="66" grpId="1"/>
      <p:bldP spid="67" grpId="0"/>
      <p:bldP spid="67" grpId="1"/>
      <p:bldP spid="68" grpId="0"/>
      <p:bldP spid="69" grpId="0"/>
      <p:bldP spid="70" grpId="0" animBg="1"/>
      <p:bldP spid="71" grpId="0" animBg="1"/>
      <p:bldP spid="72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BCB4AD5-A13C-4226-9763-1BA5EF093E33}"/>
              </a:ext>
            </a:extLst>
          </p:cNvPr>
          <p:cNvSpPr txBox="1"/>
          <p:nvPr/>
        </p:nvSpPr>
        <p:spPr>
          <a:xfrm>
            <a:off x="7665278" y="5811083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prutas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CB0EA7-3DF7-40A8-8C5E-C9B368E10DCE}"/>
              </a:ext>
            </a:extLst>
          </p:cNvPr>
          <p:cNvSpPr txBox="1"/>
          <p:nvPr/>
        </p:nvSpPr>
        <p:spPr>
          <a:xfrm>
            <a:off x="6682846" y="5810891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DE4E4D-D1E5-46A3-A7CC-56E0BDB5A0B1}"/>
              </a:ext>
            </a:extLst>
          </p:cNvPr>
          <p:cNvSpPr txBox="1"/>
          <p:nvPr/>
        </p:nvSpPr>
        <p:spPr>
          <a:xfrm>
            <a:off x="5651671" y="58108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E50855-C81A-4C3E-B149-C615BC3F3F7A}"/>
              </a:ext>
            </a:extLst>
          </p:cNvPr>
          <p:cNvSpPr txBox="1"/>
          <p:nvPr/>
        </p:nvSpPr>
        <p:spPr>
          <a:xfrm>
            <a:off x="7576924" y="2640260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oblong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7F447C-2E63-4050-8613-7E8959A7A6AE}"/>
              </a:ext>
            </a:extLst>
          </p:cNvPr>
          <p:cNvSpPr txBox="1"/>
          <p:nvPr/>
        </p:nvSpPr>
        <p:spPr>
          <a:xfrm>
            <a:off x="6384180" y="2640068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4BFC6A-2C4D-4733-9782-F6B13A7FEFED}"/>
              </a:ext>
            </a:extLst>
          </p:cNvPr>
          <p:cNvSpPr txBox="1"/>
          <p:nvPr/>
        </p:nvSpPr>
        <p:spPr>
          <a:xfrm>
            <a:off x="5526741" y="264006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ob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DFC563-7DF8-4410-B485-85DD49307D8E}"/>
              </a:ext>
            </a:extLst>
          </p:cNvPr>
          <p:cNvSpPr txBox="1"/>
          <p:nvPr/>
        </p:nvSpPr>
        <p:spPr>
          <a:xfrm>
            <a:off x="2794614" y="576820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7A078E-80C8-4382-9C6E-FA1ED3751BB7}"/>
              </a:ext>
            </a:extLst>
          </p:cNvPr>
          <p:cNvSpPr txBox="1"/>
          <p:nvPr/>
        </p:nvSpPr>
        <p:spPr>
          <a:xfrm>
            <a:off x="1757318" y="5768010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12D7BC-3975-4C3C-92FE-B1AE29D962C4}"/>
              </a:ext>
            </a:extLst>
          </p:cNvPr>
          <p:cNvSpPr txBox="1"/>
          <p:nvPr/>
        </p:nvSpPr>
        <p:spPr>
          <a:xfrm>
            <a:off x="2934501" y="2635627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batong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5DAB5F-9F27-4984-AA24-154C24243C62}"/>
              </a:ext>
            </a:extLst>
          </p:cNvPr>
          <p:cNvSpPr txBox="1"/>
          <p:nvPr/>
        </p:nvSpPr>
        <p:spPr>
          <a:xfrm>
            <a:off x="1741757" y="2635435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7B512D-0FF1-4C9C-AA21-468DCC781660}"/>
              </a:ext>
            </a:extLst>
          </p:cNvPr>
          <p:cNvSpPr txBox="1"/>
          <p:nvPr/>
        </p:nvSpPr>
        <p:spPr>
          <a:xfrm>
            <a:off x="884318" y="2635435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49087" y="147245"/>
            <a:ext cx="963089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48057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48057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2F5C6CB-1915-4DFB-96A6-BD3B1015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99" y="1083915"/>
            <a:ext cx="2066723" cy="1182727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F0F98-BD36-4421-B839-6E1D53BC712F}"/>
              </a:ext>
            </a:extLst>
          </p:cNvPr>
          <p:cNvGrpSpPr/>
          <p:nvPr/>
        </p:nvGrpSpPr>
        <p:grpSpPr>
          <a:xfrm>
            <a:off x="1888433" y="3926928"/>
            <a:ext cx="1573450" cy="1586869"/>
            <a:chOff x="2325757" y="3926928"/>
            <a:chExt cx="1573450" cy="1586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0B788C-A4AA-4363-9626-5C32F5DFA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23" b="20924"/>
            <a:stretch/>
          </p:blipFill>
          <p:spPr>
            <a:xfrm>
              <a:off x="2977203" y="3926928"/>
              <a:ext cx="922004" cy="1586869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40D480-0DEF-45EA-A549-A2A3BD2FCA64}"/>
                </a:ext>
              </a:extLst>
            </p:cNvPr>
            <p:cNvCxnSpPr/>
            <p:nvPr/>
          </p:nvCxnSpPr>
          <p:spPr>
            <a:xfrm>
              <a:off x="2325757" y="4720362"/>
              <a:ext cx="694306" cy="1429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EAE9282-6F48-4A2C-9BDA-F18FEC543EA5}"/>
              </a:ext>
            </a:extLst>
          </p:cNvPr>
          <p:cNvSpPr/>
          <p:nvPr/>
        </p:nvSpPr>
        <p:spPr>
          <a:xfrm>
            <a:off x="6005591" y="3783226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296D89-9950-42E8-A547-C85A968D49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3" t="5116" r="3400"/>
          <a:stretch/>
        </p:blipFill>
        <p:spPr>
          <a:xfrm>
            <a:off x="6147377" y="3813428"/>
            <a:ext cx="2260995" cy="2001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9C850-090E-42DA-9AE8-8651406BF38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7204">
            <a:off x="1603540" y="233450"/>
            <a:ext cx="1853330" cy="2725939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75D16F-DD7A-417F-82C0-BE712E0E1B8C}"/>
              </a:ext>
            </a:extLst>
          </p:cNvPr>
          <p:cNvSpPr txBox="1"/>
          <p:nvPr/>
        </p:nvSpPr>
        <p:spPr>
          <a:xfrm>
            <a:off x="2938943" y="2637123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batong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26A25-487A-4DF6-86D4-3453B61F55AB}"/>
              </a:ext>
            </a:extLst>
          </p:cNvPr>
          <p:cNvSpPr txBox="1"/>
          <p:nvPr/>
        </p:nvSpPr>
        <p:spPr>
          <a:xfrm>
            <a:off x="1746199" y="2636931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E6155-0E6D-40D7-85B8-767D22328293}"/>
              </a:ext>
            </a:extLst>
          </p:cNvPr>
          <p:cNvSpPr txBox="1"/>
          <p:nvPr/>
        </p:nvSpPr>
        <p:spPr>
          <a:xfrm>
            <a:off x="888760" y="2636931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1E1FC0-CCD6-4603-95A6-17DCA2B848F3}"/>
              </a:ext>
            </a:extLst>
          </p:cNvPr>
          <p:cNvSpPr txBox="1"/>
          <p:nvPr/>
        </p:nvSpPr>
        <p:spPr>
          <a:xfrm>
            <a:off x="1450768" y="275006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819028-1DDC-46F6-B8FB-25BCCF65CEF8}"/>
              </a:ext>
            </a:extLst>
          </p:cNvPr>
          <p:cNvSpPr txBox="1"/>
          <p:nvPr/>
        </p:nvSpPr>
        <p:spPr>
          <a:xfrm>
            <a:off x="2739400" y="277127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A0FB1-8B9F-4198-BE07-0F201019451B}"/>
              </a:ext>
            </a:extLst>
          </p:cNvPr>
          <p:cNvSpPr txBox="1"/>
          <p:nvPr/>
        </p:nvSpPr>
        <p:spPr>
          <a:xfrm>
            <a:off x="1446326" y="274856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9C5BE-D9CD-48CD-9B8A-35C21213EA86}"/>
              </a:ext>
            </a:extLst>
          </p:cNvPr>
          <p:cNvSpPr txBox="1"/>
          <p:nvPr/>
        </p:nvSpPr>
        <p:spPr>
          <a:xfrm>
            <a:off x="2734958" y="276978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1222-8992-462C-98D2-0AA73DADB5F5}"/>
              </a:ext>
            </a:extLst>
          </p:cNvPr>
          <p:cNvSpPr txBox="1"/>
          <p:nvPr/>
        </p:nvSpPr>
        <p:spPr>
          <a:xfrm>
            <a:off x="2799056" y="5769698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DCCD5A-0BB0-43AC-87C5-BC49E5E45CF8}"/>
              </a:ext>
            </a:extLst>
          </p:cNvPr>
          <p:cNvSpPr txBox="1"/>
          <p:nvPr/>
        </p:nvSpPr>
        <p:spPr>
          <a:xfrm>
            <a:off x="1761760" y="5769506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21459F-06EA-4A66-8604-5A611B5B2788}"/>
              </a:ext>
            </a:extLst>
          </p:cNvPr>
          <p:cNvSpPr txBox="1"/>
          <p:nvPr/>
        </p:nvSpPr>
        <p:spPr>
          <a:xfrm>
            <a:off x="1247351" y="5768010"/>
            <a:ext cx="25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29009-4961-41D7-9C69-5553F23E556D}"/>
              </a:ext>
            </a:extLst>
          </p:cNvPr>
          <p:cNvSpPr txBox="1"/>
          <p:nvPr/>
        </p:nvSpPr>
        <p:spPr>
          <a:xfrm>
            <a:off x="1251793" y="5769506"/>
            <a:ext cx="25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AE4680-ED79-4970-A4ED-4D87EA9DB0E8}"/>
              </a:ext>
            </a:extLst>
          </p:cNvPr>
          <p:cNvSpPr txBox="1"/>
          <p:nvPr/>
        </p:nvSpPr>
        <p:spPr>
          <a:xfrm>
            <a:off x="1466329" y="58826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ADCFAD-DF6A-4D10-B419-62B61870F918}"/>
              </a:ext>
            </a:extLst>
          </p:cNvPr>
          <p:cNvSpPr txBox="1"/>
          <p:nvPr/>
        </p:nvSpPr>
        <p:spPr>
          <a:xfrm>
            <a:off x="2599513" y="59038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41AD08-405A-49FE-A4B4-16AC5759C2BF}"/>
              </a:ext>
            </a:extLst>
          </p:cNvPr>
          <p:cNvSpPr txBox="1"/>
          <p:nvPr/>
        </p:nvSpPr>
        <p:spPr>
          <a:xfrm>
            <a:off x="1461887" y="588114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BE5093-E28A-4FB0-B14A-701199AAB710}"/>
              </a:ext>
            </a:extLst>
          </p:cNvPr>
          <p:cNvSpPr txBox="1"/>
          <p:nvPr/>
        </p:nvSpPr>
        <p:spPr>
          <a:xfrm>
            <a:off x="2595071" y="590235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FBB4C5-2E50-425B-ADE6-820F03E2BE78}"/>
              </a:ext>
            </a:extLst>
          </p:cNvPr>
          <p:cNvSpPr txBox="1"/>
          <p:nvPr/>
        </p:nvSpPr>
        <p:spPr>
          <a:xfrm>
            <a:off x="7572482" y="2638764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oblong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C5B42-3FB1-4770-BA63-E87A91C2BC2E}"/>
              </a:ext>
            </a:extLst>
          </p:cNvPr>
          <p:cNvSpPr txBox="1"/>
          <p:nvPr/>
        </p:nvSpPr>
        <p:spPr>
          <a:xfrm>
            <a:off x="6379738" y="2638572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BC700E-1CA7-4982-89EF-6A03388AC74F}"/>
              </a:ext>
            </a:extLst>
          </p:cNvPr>
          <p:cNvSpPr txBox="1"/>
          <p:nvPr/>
        </p:nvSpPr>
        <p:spPr>
          <a:xfrm>
            <a:off x="5522299" y="2638572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ob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2151EA-B1F2-4660-879F-496A7FAED6DA}"/>
              </a:ext>
            </a:extLst>
          </p:cNvPr>
          <p:cNvSpPr txBox="1"/>
          <p:nvPr/>
        </p:nvSpPr>
        <p:spPr>
          <a:xfrm>
            <a:off x="6088749" y="275320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305729-D906-4166-AE12-B5BEEE772F0B}"/>
              </a:ext>
            </a:extLst>
          </p:cNvPr>
          <p:cNvSpPr txBox="1"/>
          <p:nvPr/>
        </p:nvSpPr>
        <p:spPr>
          <a:xfrm>
            <a:off x="7377381" y="27744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665E93-4A89-45D8-A55A-279A04CDCEBA}"/>
              </a:ext>
            </a:extLst>
          </p:cNvPr>
          <p:cNvSpPr txBox="1"/>
          <p:nvPr/>
        </p:nvSpPr>
        <p:spPr>
          <a:xfrm>
            <a:off x="6084307" y="275170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9302FF-E4B0-4BBB-B62A-9F71E3FF12EF}"/>
              </a:ext>
            </a:extLst>
          </p:cNvPr>
          <p:cNvSpPr txBox="1"/>
          <p:nvPr/>
        </p:nvSpPr>
        <p:spPr>
          <a:xfrm>
            <a:off x="7372939" y="27729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BDF9ED-883D-46D1-8071-0C4131C178C6}"/>
              </a:ext>
            </a:extLst>
          </p:cNvPr>
          <p:cNvSpPr txBox="1"/>
          <p:nvPr/>
        </p:nvSpPr>
        <p:spPr>
          <a:xfrm>
            <a:off x="7660836" y="5809587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prutas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84DFC0-8BB7-49A1-A0E4-BE94C1B5BE96}"/>
              </a:ext>
            </a:extLst>
          </p:cNvPr>
          <p:cNvSpPr txBox="1"/>
          <p:nvPr/>
        </p:nvSpPr>
        <p:spPr>
          <a:xfrm>
            <a:off x="6678404" y="5809395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1C15F8-0A49-400F-B46A-B091446FF835}"/>
              </a:ext>
            </a:extLst>
          </p:cNvPr>
          <p:cNvSpPr txBox="1"/>
          <p:nvPr/>
        </p:nvSpPr>
        <p:spPr>
          <a:xfrm>
            <a:off x="5647229" y="580939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4C621A-C466-4F14-9051-175F477D4DDB}"/>
              </a:ext>
            </a:extLst>
          </p:cNvPr>
          <p:cNvSpPr txBox="1"/>
          <p:nvPr/>
        </p:nvSpPr>
        <p:spPr>
          <a:xfrm>
            <a:off x="6387415" y="592402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940288-13E8-4EDE-AF26-FC0A5903992B}"/>
              </a:ext>
            </a:extLst>
          </p:cNvPr>
          <p:cNvSpPr txBox="1"/>
          <p:nvPr/>
        </p:nvSpPr>
        <p:spPr>
          <a:xfrm>
            <a:off x="7383439" y="594523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F99400-F86D-45F5-AF81-46C851F22AFA}"/>
              </a:ext>
            </a:extLst>
          </p:cNvPr>
          <p:cNvSpPr txBox="1"/>
          <p:nvPr/>
        </p:nvSpPr>
        <p:spPr>
          <a:xfrm>
            <a:off x="6382973" y="592252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772DB5-801F-4449-9E23-104C9D807200}"/>
              </a:ext>
            </a:extLst>
          </p:cNvPr>
          <p:cNvSpPr txBox="1"/>
          <p:nvPr/>
        </p:nvSpPr>
        <p:spPr>
          <a:xfrm>
            <a:off x="7378997" y="594374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25AFCA38-F37E-40E2-A4FE-B21BE64C29C8}"/>
              </a:ext>
            </a:extLst>
          </p:cNvPr>
          <p:cNvSpPr/>
          <p:nvPr/>
        </p:nvSpPr>
        <p:spPr>
          <a:xfrm>
            <a:off x="936638" y="566770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F8AECF57-729D-4E5F-A8A9-3B21D228A22B}"/>
              </a:ext>
            </a:extLst>
          </p:cNvPr>
          <p:cNvSpPr/>
          <p:nvPr/>
        </p:nvSpPr>
        <p:spPr>
          <a:xfrm>
            <a:off x="936638" y="3687714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2" name="Star: 5 Points 71">
            <a:extLst>
              <a:ext uri="{FF2B5EF4-FFF2-40B4-BE49-F238E27FC236}">
                <a16:creationId xmlns:a16="http://schemas.microsoft.com/office/drawing/2014/main" id="{4302A59E-51FE-4838-8EE2-8C72990F6C46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Star: 5 Points 72">
            <a:extLst>
              <a:ext uri="{FF2B5EF4-FFF2-40B4-BE49-F238E27FC236}">
                <a16:creationId xmlns:a16="http://schemas.microsoft.com/office/drawing/2014/main" id="{DD13A0C1-91EA-4040-AEC1-986495C66F70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383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4" grpId="0"/>
      <p:bldP spid="64" grpId="1"/>
      <p:bldP spid="65" grpId="0"/>
      <p:bldP spid="65" grpId="1"/>
      <p:bldP spid="53" grpId="0"/>
      <p:bldP spid="53" grpId="1"/>
      <p:bldP spid="54" grpId="0"/>
      <p:bldP spid="54" grpId="1"/>
      <p:bldP spid="55" grpId="0"/>
      <p:bldP spid="55" grpId="1"/>
      <p:bldP spid="42" grpId="0"/>
      <p:bldP spid="43" grpId="0"/>
      <p:bldP spid="29" grpId="0"/>
      <p:bldP spid="34" grpId="0"/>
      <p:bldP spid="35" grpId="0"/>
      <p:bldP spid="24" grpId="0"/>
      <p:bldP spid="24" grpId="1"/>
      <p:bldP spid="25" grpId="0"/>
      <p:bldP spid="25" grpId="1"/>
      <p:bldP spid="26" grpId="0"/>
      <p:bldP spid="26" grpId="1"/>
      <p:bldP spid="36" grpId="0"/>
      <p:bldP spid="36" grpId="1"/>
      <p:bldP spid="37" grpId="0"/>
      <p:bldP spid="37" grpId="1"/>
      <p:bldP spid="38" grpId="0"/>
      <p:bldP spid="39" grpId="0"/>
      <p:bldP spid="40" grpId="0"/>
      <p:bldP spid="40" grpId="1"/>
      <p:bldP spid="41" grpId="0"/>
      <p:bldP spid="41" grpId="1"/>
      <p:bldP spid="44" grpId="0"/>
      <p:bldP spid="45" grpId="0"/>
      <p:bldP spid="45" grpId="1"/>
      <p:bldP spid="46" grpId="0"/>
      <p:bldP spid="46" grpId="1"/>
      <p:bldP spid="47" grpId="0"/>
      <p:bldP spid="47" grpId="1"/>
      <p:bldP spid="48" grpId="0"/>
      <p:bldP spid="49" grpId="0"/>
      <p:bldP spid="50" grpId="0"/>
      <p:bldP spid="51" grpId="0"/>
      <p:bldP spid="52" grpId="0"/>
      <p:bldP spid="56" grpId="0"/>
      <p:bldP spid="56" grpId="1"/>
      <p:bldP spid="57" grpId="0"/>
      <p:bldP spid="57" grpId="1"/>
      <p:bldP spid="58" grpId="0"/>
      <p:bldP spid="59" grpId="0"/>
      <p:bldP spid="60" grpId="0"/>
      <p:bldP spid="61" grpId="0"/>
      <p:bldP spid="62" grpId="0"/>
      <p:bldP spid="66" grpId="0"/>
      <p:bldP spid="66" grpId="1"/>
      <p:bldP spid="67" grpId="0"/>
      <p:bldP spid="67" grpId="1"/>
      <p:bldP spid="68" grpId="0"/>
      <p:bldP spid="69" grpId="0"/>
      <p:bldP spid="70" grpId="0" animBg="1"/>
      <p:bldP spid="71" grpId="0" animBg="1"/>
      <p:bldP spid="72" grpId="0" animBg="1"/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9A5872E-3279-45B4-8A9C-EDA4E9AB6801}"/>
              </a:ext>
            </a:extLst>
          </p:cNvPr>
          <p:cNvSpPr txBox="1"/>
          <p:nvPr/>
        </p:nvSpPr>
        <p:spPr>
          <a:xfrm>
            <a:off x="6067927" y="580277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is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0641E5-1934-47CF-8298-923B72E0F80B}"/>
              </a:ext>
            </a:extLst>
          </p:cNvPr>
          <p:cNvSpPr txBox="1"/>
          <p:nvPr/>
        </p:nvSpPr>
        <p:spPr>
          <a:xfrm>
            <a:off x="7647324" y="5801473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isda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AE2CF-3781-41A2-BA05-2586DCFEA105}"/>
              </a:ext>
            </a:extLst>
          </p:cNvPr>
          <p:cNvSpPr txBox="1"/>
          <p:nvPr/>
        </p:nvSpPr>
        <p:spPr>
          <a:xfrm>
            <a:off x="6610028" y="5801281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1C7BB-F9B5-43FE-B1B8-B1F900EAE057}"/>
              </a:ext>
            </a:extLst>
          </p:cNvPr>
          <p:cNvSpPr txBox="1"/>
          <p:nvPr/>
        </p:nvSpPr>
        <p:spPr>
          <a:xfrm>
            <a:off x="7570891" y="2684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sagbot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970B76-DA5A-431E-B9BD-B8FE709279A4}"/>
              </a:ext>
            </a:extLst>
          </p:cNvPr>
          <p:cNvSpPr txBox="1"/>
          <p:nvPr/>
        </p:nvSpPr>
        <p:spPr>
          <a:xfrm>
            <a:off x="6533595" y="2684292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bot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88DEBE-E649-4654-B5C4-4C9048B49E7B}"/>
              </a:ext>
            </a:extLst>
          </p:cNvPr>
          <p:cNvSpPr txBox="1"/>
          <p:nvPr/>
        </p:nvSpPr>
        <p:spPr>
          <a:xfrm>
            <a:off x="5653426" y="2682796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sag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7634B-A5E9-4B9A-AD5B-2227971CD61A}"/>
              </a:ext>
            </a:extLst>
          </p:cNvPr>
          <p:cNvSpPr txBox="1"/>
          <p:nvPr/>
        </p:nvSpPr>
        <p:spPr>
          <a:xfrm>
            <a:off x="2908234" y="577489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itlog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3B5FE3-0F3F-4EB3-A4C7-B37D6F82E852}"/>
              </a:ext>
            </a:extLst>
          </p:cNvPr>
          <p:cNvSpPr txBox="1"/>
          <p:nvPr/>
        </p:nvSpPr>
        <p:spPr>
          <a:xfrm>
            <a:off x="1870938" y="5774699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F27351-FC00-4A5F-A521-CAF8A30B4C5A}"/>
              </a:ext>
            </a:extLst>
          </p:cNvPr>
          <p:cNvSpPr txBox="1"/>
          <p:nvPr/>
        </p:nvSpPr>
        <p:spPr>
          <a:xfrm>
            <a:off x="1402249" y="5773203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it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A62181-6F01-45DB-907B-D01D0D014B26}"/>
              </a:ext>
            </a:extLst>
          </p:cNvPr>
          <p:cNvSpPr txBox="1"/>
          <p:nvPr/>
        </p:nvSpPr>
        <p:spPr>
          <a:xfrm>
            <a:off x="2835082" y="2637646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adlaw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51237F-E9BE-4172-97C5-9467931E56EC}"/>
              </a:ext>
            </a:extLst>
          </p:cNvPr>
          <p:cNvSpPr txBox="1"/>
          <p:nvPr/>
        </p:nvSpPr>
        <p:spPr>
          <a:xfrm>
            <a:off x="1797786" y="2637454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law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DF4ECA-363E-4C96-B4EB-FF38A54D5AD8}"/>
              </a:ext>
            </a:extLst>
          </p:cNvPr>
          <p:cNvSpPr txBox="1"/>
          <p:nvPr/>
        </p:nvSpPr>
        <p:spPr>
          <a:xfrm>
            <a:off x="1072805" y="2638950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ad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9149" y="147245"/>
            <a:ext cx="9591260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87819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87819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CF11ED-B3A7-4908-A301-A494A356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14" y="556958"/>
            <a:ext cx="1542422" cy="1993565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BAB5E0-AE0B-4896-B77F-EB9FB90B99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88" y="722171"/>
            <a:ext cx="2349901" cy="188120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9BC684-AF00-440F-9664-A177CB79AC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3" y="4042991"/>
            <a:ext cx="2222116" cy="151078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CE45BA-C826-4266-9C00-4977A2D240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60" y="4269478"/>
            <a:ext cx="2187582" cy="1057811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5F8061-0BF7-450E-8805-53DB7881ABEB}"/>
              </a:ext>
            </a:extLst>
          </p:cNvPr>
          <p:cNvSpPr txBox="1"/>
          <p:nvPr/>
        </p:nvSpPr>
        <p:spPr>
          <a:xfrm>
            <a:off x="2839524" y="2639142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adlaw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1ECAB8-AA9B-4249-85F2-9D86B0F695BA}"/>
              </a:ext>
            </a:extLst>
          </p:cNvPr>
          <p:cNvSpPr txBox="1"/>
          <p:nvPr/>
        </p:nvSpPr>
        <p:spPr>
          <a:xfrm>
            <a:off x="1802228" y="2638950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law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AC769-D4F9-4F12-81DD-EB86D840E0BB}"/>
              </a:ext>
            </a:extLst>
          </p:cNvPr>
          <p:cNvSpPr txBox="1"/>
          <p:nvPr/>
        </p:nvSpPr>
        <p:spPr>
          <a:xfrm>
            <a:off x="1068363" y="2637454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ad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2B2F4-59BF-42CD-9E90-2052FDE99830}"/>
              </a:ext>
            </a:extLst>
          </p:cNvPr>
          <p:cNvSpPr txBox="1"/>
          <p:nvPr/>
        </p:nvSpPr>
        <p:spPr>
          <a:xfrm>
            <a:off x="1634813" y="275208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95FE1-A836-4D51-84D0-1C901AE89302}"/>
              </a:ext>
            </a:extLst>
          </p:cNvPr>
          <p:cNvSpPr txBox="1"/>
          <p:nvPr/>
        </p:nvSpPr>
        <p:spPr>
          <a:xfrm>
            <a:off x="2639981" y="277329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2192D2-58A6-4D51-BC54-4AB6568653F7}"/>
              </a:ext>
            </a:extLst>
          </p:cNvPr>
          <p:cNvSpPr txBox="1"/>
          <p:nvPr/>
        </p:nvSpPr>
        <p:spPr>
          <a:xfrm>
            <a:off x="1630371" y="275058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D62057-1AC7-4D0E-9676-79A11C137E8A}"/>
              </a:ext>
            </a:extLst>
          </p:cNvPr>
          <p:cNvSpPr txBox="1"/>
          <p:nvPr/>
        </p:nvSpPr>
        <p:spPr>
          <a:xfrm>
            <a:off x="2635539" y="277180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23E7A-D328-462E-8070-5A39C9525D9E}"/>
              </a:ext>
            </a:extLst>
          </p:cNvPr>
          <p:cNvSpPr txBox="1"/>
          <p:nvPr/>
        </p:nvSpPr>
        <p:spPr>
          <a:xfrm>
            <a:off x="2903792" y="5773395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itlog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412990-2B1C-41C1-A4F9-BD551FCD11AA}"/>
              </a:ext>
            </a:extLst>
          </p:cNvPr>
          <p:cNvSpPr txBox="1"/>
          <p:nvPr/>
        </p:nvSpPr>
        <p:spPr>
          <a:xfrm>
            <a:off x="1866496" y="577320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F48F7C-6256-4E4B-AB41-E7E50197C2DA}"/>
              </a:ext>
            </a:extLst>
          </p:cNvPr>
          <p:cNvSpPr txBox="1"/>
          <p:nvPr/>
        </p:nvSpPr>
        <p:spPr>
          <a:xfrm>
            <a:off x="1406691" y="577469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it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274CA2-1912-4D73-87EC-09B2B79FD707}"/>
              </a:ext>
            </a:extLst>
          </p:cNvPr>
          <p:cNvSpPr txBox="1"/>
          <p:nvPr/>
        </p:nvSpPr>
        <p:spPr>
          <a:xfrm>
            <a:off x="1703523" y="588783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5AA21-F1A9-4484-9A12-B76C421FBDD3}"/>
              </a:ext>
            </a:extLst>
          </p:cNvPr>
          <p:cNvSpPr txBox="1"/>
          <p:nvPr/>
        </p:nvSpPr>
        <p:spPr>
          <a:xfrm>
            <a:off x="2708691" y="59090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B931D9-4086-4403-B373-3D14D036D670}"/>
              </a:ext>
            </a:extLst>
          </p:cNvPr>
          <p:cNvSpPr txBox="1"/>
          <p:nvPr/>
        </p:nvSpPr>
        <p:spPr>
          <a:xfrm>
            <a:off x="1699081" y="588633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B94F44-0DFA-4BF5-A482-E1A295FEC687}"/>
              </a:ext>
            </a:extLst>
          </p:cNvPr>
          <p:cNvSpPr txBox="1"/>
          <p:nvPr/>
        </p:nvSpPr>
        <p:spPr>
          <a:xfrm>
            <a:off x="2704249" y="59075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4FAE8C-9B06-4588-BC37-AF921F20778A}"/>
              </a:ext>
            </a:extLst>
          </p:cNvPr>
          <p:cNvSpPr txBox="1"/>
          <p:nvPr/>
        </p:nvSpPr>
        <p:spPr>
          <a:xfrm>
            <a:off x="7566449" y="2682988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sagbot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30BD64-1992-4824-ADB4-A09A79CB45AF}"/>
              </a:ext>
            </a:extLst>
          </p:cNvPr>
          <p:cNvSpPr txBox="1"/>
          <p:nvPr/>
        </p:nvSpPr>
        <p:spPr>
          <a:xfrm>
            <a:off x="6529153" y="2682796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bot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A0C733-A96F-42B2-BF5C-AB133DA9DD5A}"/>
              </a:ext>
            </a:extLst>
          </p:cNvPr>
          <p:cNvSpPr txBox="1"/>
          <p:nvPr/>
        </p:nvSpPr>
        <p:spPr>
          <a:xfrm>
            <a:off x="5657868" y="2684292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sag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74762-A972-4399-924A-914284B251D0}"/>
              </a:ext>
            </a:extLst>
          </p:cNvPr>
          <p:cNvSpPr txBox="1"/>
          <p:nvPr/>
        </p:nvSpPr>
        <p:spPr>
          <a:xfrm>
            <a:off x="6366180" y="279742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140E32-B64A-4FA6-A959-B58234478DC7}"/>
              </a:ext>
            </a:extLst>
          </p:cNvPr>
          <p:cNvSpPr txBox="1"/>
          <p:nvPr/>
        </p:nvSpPr>
        <p:spPr>
          <a:xfrm>
            <a:off x="7371348" y="28186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0B3398-A14F-49A7-B1A8-924050B8B829}"/>
              </a:ext>
            </a:extLst>
          </p:cNvPr>
          <p:cNvSpPr txBox="1"/>
          <p:nvPr/>
        </p:nvSpPr>
        <p:spPr>
          <a:xfrm>
            <a:off x="6361738" y="279593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40AC37-4D3B-49FF-963E-1EC9A492D1DF}"/>
              </a:ext>
            </a:extLst>
          </p:cNvPr>
          <p:cNvSpPr txBox="1"/>
          <p:nvPr/>
        </p:nvSpPr>
        <p:spPr>
          <a:xfrm>
            <a:off x="7366906" y="281714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93AE11-AE88-4CFB-A89F-44A688F8071F}"/>
              </a:ext>
            </a:extLst>
          </p:cNvPr>
          <p:cNvSpPr txBox="1"/>
          <p:nvPr/>
        </p:nvSpPr>
        <p:spPr>
          <a:xfrm>
            <a:off x="7651766" y="58029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isda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1CD063-E68F-4E7F-B7E5-E5411C57BAD0}"/>
              </a:ext>
            </a:extLst>
          </p:cNvPr>
          <p:cNvSpPr txBox="1"/>
          <p:nvPr/>
        </p:nvSpPr>
        <p:spPr>
          <a:xfrm>
            <a:off x="6614470" y="5802777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11CDA2-98D2-4F3C-8417-59BE9B685C16}"/>
              </a:ext>
            </a:extLst>
          </p:cNvPr>
          <p:cNvSpPr txBox="1"/>
          <p:nvPr/>
        </p:nvSpPr>
        <p:spPr>
          <a:xfrm>
            <a:off x="6063485" y="5801281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is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B85684-6BE2-4578-91CC-B31682D81F6E}"/>
              </a:ext>
            </a:extLst>
          </p:cNvPr>
          <p:cNvSpPr txBox="1"/>
          <p:nvPr/>
        </p:nvSpPr>
        <p:spPr>
          <a:xfrm>
            <a:off x="6447055" y="591591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1DC52D-451F-4CBF-9EB9-1520D612D519}"/>
              </a:ext>
            </a:extLst>
          </p:cNvPr>
          <p:cNvSpPr txBox="1"/>
          <p:nvPr/>
        </p:nvSpPr>
        <p:spPr>
          <a:xfrm>
            <a:off x="7452223" y="593712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BB6A84-E9EF-4CF7-9991-036A3619E8EC}"/>
              </a:ext>
            </a:extLst>
          </p:cNvPr>
          <p:cNvSpPr txBox="1"/>
          <p:nvPr/>
        </p:nvSpPr>
        <p:spPr>
          <a:xfrm>
            <a:off x="6442613" y="591441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A30AD4-403E-43C8-AA91-EE30360D2B32}"/>
              </a:ext>
            </a:extLst>
          </p:cNvPr>
          <p:cNvSpPr txBox="1"/>
          <p:nvPr/>
        </p:nvSpPr>
        <p:spPr>
          <a:xfrm>
            <a:off x="7447781" y="593562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C7885FA7-38F5-4699-AE2A-F69A5031D0DE}"/>
              </a:ext>
            </a:extLst>
          </p:cNvPr>
          <p:cNvSpPr/>
          <p:nvPr/>
        </p:nvSpPr>
        <p:spPr>
          <a:xfrm>
            <a:off x="972790" y="556958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6E9D1BE7-5D2E-484C-A041-B1DD8C50E709}"/>
              </a:ext>
            </a:extLst>
          </p:cNvPr>
          <p:cNvSpPr/>
          <p:nvPr/>
        </p:nvSpPr>
        <p:spPr>
          <a:xfrm>
            <a:off x="966017" y="3673535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098009BC-E6C5-4A9B-B8E1-30079E2A3905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E5115682-E73E-4C2F-9D0E-232340E1A67C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49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1" grpId="0"/>
      <p:bldP spid="62" grpId="0"/>
      <p:bldP spid="51" grpId="0"/>
      <p:bldP spid="51" grpId="1"/>
      <p:bldP spid="52" grpId="0"/>
      <p:bldP spid="52" grpId="1"/>
      <p:bldP spid="53" grpId="0"/>
      <p:bldP spid="41" grpId="0"/>
      <p:bldP spid="41" grpId="1"/>
      <p:bldP spid="42" grpId="0"/>
      <p:bldP spid="42" grpId="1"/>
      <p:bldP spid="43" grpId="0"/>
      <p:bldP spid="27" grpId="0"/>
      <p:bldP spid="29" grpId="0"/>
      <p:bldP spid="33" grpId="0"/>
      <p:bldP spid="33" grpId="1"/>
      <p:bldP spid="16" grpId="0"/>
      <p:bldP spid="16" grpId="1"/>
      <p:bldP spid="17" grpId="0"/>
      <p:bldP spid="17" grpId="1"/>
      <p:bldP spid="31" grpId="0"/>
      <p:bldP spid="34" grpId="0"/>
      <p:bldP spid="34" grpId="1"/>
      <p:bldP spid="35" grpId="0"/>
      <p:bldP spid="35" grpId="1"/>
      <p:bldP spid="36" grpId="0"/>
      <p:bldP spid="37" grpId="0"/>
      <p:bldP spid="38" grpId="0"/>
      <p:bldP spid="39" grpId="0"/>
      <p:bldP spid="40" grpId="0"/>
      <p:bldP spid="40" grpId="1"/>
      <p:bldP spid="44" grpId="0"/>
      <p:bldP spid="44" grpId="1"/>
      <p:bldP spid="45" grpId="0"/>
      <p:bldP spid="45" grpId="1"/>
      <p:bldP spid="46" grpId="0"/>
      <p:bldP spid="47" grpId="0"/>
      <p:bldP spid="48" grpId="0"/>
      <p:bldP spid="49" grpId="0"/>
      <p:bldP spid="50" grpId="0"/>
      <p:bldP spid="50" grpId="1"/>
      <p:bldP spid="54" grpId="0"/>
      <p:bldP spid="54" grpId="1"/>
      <p:bldP spid="55" grpId="0"/>
      <p:bldP spid="55" grpId="1"/>
      <p:bldP spid="56" grpId="0"/>
      <p:bldP spid="57" grpId="0"/>
      <p:bldP spid="58" grpId="0"/>
      <p:bldP spid="58" grpId="1"/>
      <p:bldP spid="59" grpId="0"/>
      <p:bldP spid="59" grpId="1"/>
      <p:bldP spid="60" grpId="0"/>
      <p:bldP spid="64" grpId="0"/>
      <p:bldP spid="64" grpId="1"/>
      <p:bldP spid="65" grpId="0"/>
      <p:bldP spid="65" grpId="1"/>
      <p:bldP spid="66" grpId="0"/>
      <p:bldP spid="67" grpId="0"/>
      <p:bldP spid="68" grpId="0" animBg="1"/>
      <p:bldP spid="69" grpId="0" animBg="1"/>
      <p:bldP spid="70" grpId="0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DB2C1878-AF32-41BC-8A2B-8C44B1C83A5F}"/>
              </a:ext>
            </a:extLst>
          </p:cNvPr>
          <p:cNvSpPr txBox="1"/>
          <p:nvPr/>
        </p:nvSpPr>
        <p:spPr>
          <a:xfrm>
            <a:off x="6629138" y="57705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F46655-DE8E-4C41-AF95-0CA63E6F64A3}"/>
              </a:ext>
            </a:extLst>
          </p:cNvPr>
          <p:cNvSpPr txBox="1"/>
          <p:nvPr/>
        </p:nvSpPr>
        <p:spPr>
          <a:xfrm>
            <a:off x="5497379" y="5770527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pres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0126244-3D99-4B8D-A362-DA6D6460629C}"/>
              </a:ext>
            </a:extLst>
          </p:cNvPr>
          <p:cNvSpPr txBox="1"/>
          <p:nvPr/>
        </p:nvSpPr>
        <p:spPr>
          <a:xfrm>
            <a:off x="7671136" y="57692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presyo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96E06B8-1C20-4BA7-900B-D1E3CE59B86C}"/>
              </a:ext>
            </a:extLst>
          </p:cNvPr>
          <p:cNvSpPr txBox="1"/>
          <p:nvPr/>
        </p:nvSpPr>
        <p:spPr>
          <a:xfrm>
            <a:off x="6624696" y="576903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F430CE-89B8-4160-9683-D26DAD3F84C1}"/>
              </a:ext>
            </a:extLst>
          </p:cNvPr>
          <p:cNvSpPr txBox="1"/>
          <p:nvPr/>
        </p:nvSpPr>
        <p:spPr>
          <a:xfrm>
            <a:off x="5492937" y="576903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pres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67A428-98F6-43F6-AE35-A9A86F97946B}"/>
              </a:ext>
            </a:extLst>
          </p:cNvPr>
          <p:cNvSpPr txBox="1"/>
          <p:nvPr/>
        </p:nvSpPr>
        <p:spPr>
          <a:xfrm>
            <a:off x="2915905" y="577284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gunting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789841-0FAE-4A29-8134-C876C0FB6F2D}"/>
              </a:ext>
            </a:extLst>
          </p:cNvPr>
          <p:cNvSpPr txBox="1"/>
          <p:nvPr/>
        </p:nvSpPr>
        <p:spPr>
          <a:xfrm>
            <a:off x="1869465" y="5772651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41683C-BD14-452E-B9D8-C644528CCF78}"/>
              </a:ext>
            </a:extLst>
          </p:cNvPr>
          <p:cNvSpPr txBox="1"/>
          <p:nvPr/>
        </p:nvSpPr>
        <p:spPr>
          <a:xfrm>
            <a:off x="737706" y="5772651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gun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6512F8-6BDF-4836-9506-5EA8F7670229}"/>
              </a:ext>
            </a:extLst>
          </p:cNvPr>
          <p:cNvSpPr txBox="1"/>
          <p:nvPr/>
        </p:nvSpPr>
        <p:spPr>
          <a:xfrm>
            <a:off x="3036699" y="2646483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alkansya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598B2-FA0C-4FF3-99C2-FE7504AEBC3A}"/>
              </a:ext>
            </a:extLst>
          </p:cNvPr>
          <p:cNvSpPr txBox="1"/>
          <p:nvPr/>
        </p:nvSpPr>
        <p:spPr>
          <a:xfrm>
            <a:off x="2109477" y="2639807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4351E7-5F48-4F1B-BDCC-87C2FF730552}"/>
              </a:ext>
            </a:extLst>
          </p:cNvPr>
          <p:cNvSpPr txBox="1"/>
          <p:nvPr/>
        </p:nvSpPr>
        <p:spPr>
          <a:xfrm>
            <a:off x="1227629" y="2639615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9E067-9BEE-4049-97D1-3D34402D0A78}"/>
              </a:ext>
            </a:extLst>
          </p:cNvPr>
          <p:cNvSpPr txBox="1"/>
          <p:nvPr/>
        </p:nvSpPr>
        <p:spPr>
          <a:xfrm>
            <a:off x="598790" y="2639615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59026" y="147245"/>
            <a:ext cx="9581321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337515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337515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69D1B4-33D9-4148-838B-447DDF4D1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429">
            <a:off x="1559200" y="4253355"/>
            <a:ext cx="2120925" cy="11525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503806-C60C-4C29-9069-48ABDEAF0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81" y="890159"/>
            <a:ext cx="1121761" cy="149974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8160C5-A0AD-4C71-970E-08490310160C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64BBEB-C794-4021-BCDF-48F8837B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6615">
            <a:off x="6825335" y="441529"/>
            <a:ext cx="1060718" cy="2272967"/>
          </a:xfrm>
          <a:prstGeom prst="rect">
            <a:avLst/>
          </a:prstGeom>
          <a:ln>
            <a:noFill/>
          </a:ln>
          <a:effectLst>
            <a:glow rad="63500">
              <a:schemeClr val="bg1"/>
            </a:glow>
            <a:outerShdw blurRad="107950" dist="12700" dir="5400000" algn="ctr">
              <a:srgbClr val="000000"/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855802-1748-4D63-A015-536A1586DED8}"/>
              </a:ext>
            </a:extLst>
          </p:cNvPr>
          <p:cNvSpPr txBox="1"/>
          <p:nvPr/>
        </p:nvSpPr>
        <p:spPr>
          <a:xfrm>
            <a:off x="3032257" y="2644987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alkansya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1B1B0-626A-45AD-A26F-AC54C4F548C3}"/>
              </a:ext>
            </a:extLst>
          </p:cNvPr>
          <p:cNvSpPr txBox="1"/>
          <p:nvPr/>
        </p:nvSpPr>
        <p:spPr>
          <a:xfrm>
            <a:off x="2105035" y="2638311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00598-BAD9-4E37-912F-775559787D82}"/>
              </a:ext>
            </a:extLst>
          </p:cNvPr>
          <p:cNvSpPr txBox="1"/>
          <p:nvPr/>
        </p:nvSpPr>
        <p:spPr>
          <a:xfrm>
            <a:off x="1223187" y="2638119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04A139-3D6F-48B9-9EB7-5908099D8537}"/>
              </a:ext>
            </a:extLst>
          </p:cNvPr>
          <p:cNvSpPr txBox="1"/>
          <p:nvPr/>
        </p:nvSpPr>
        <p:spPr>
          <a:xfrm>
            <a:off x="594348" y="2638119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DF64B-1ADD-4E88-948D-3ABD32054B18}"/>
              </a:ext>
            </a:extLst>
          </p:cNvPr>
          <p:cNvSpPr txBox="1"/>
          <p:nvPr/>
        </p:nvSpPr>
        <p:spPr>
          <a:xfrm>
            <a:off x="1914636" y="277246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FF8C1-2F75-461A-8E55-A3752DF6C5F5}"/>
              </a:ext>
            </a:extLst>
          </p:cNvPr>
          <p:cNvSpPr txBox="1"/>
          <p:nvPr/>
        </p:nvSpPr>
        <p:spPr>
          <a:xfrm>
            <a:off x="996206" y="275274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A16EA-32D0-48E5-BBE6-C37040BC4004}"/>
              </a:ext>
            </a:extLst>
          </p:cNvPr>
          <p:cNvSpPr txBox="1"/>
          <p:nvPr/>
        </p:nvSpPr>
        <p:spPr>
          <a:xfrm>
            <a:off x="1919078" y="277396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D39E5-A3A8-493A-884D-E4C0C211A698}"/>
              </a:ext>
            </a:extLst>
          </p:cNvPr>
          <p:cNvSpPr txBox="1"/>
          <p:nvPr/>
        </p:nvSpPr>
        <p:spPr>
          <a:xfrm>
            <a:off x="991764" y="275125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9D7EE5-11FE-4061-A855-B7EB9CF0C4B9}"/>
              </a:ext>
            </a:extLst>
          </p:cNvPr>
          <p:cNvSpPr txBox="1"/>
          <p:nvPr/>
        </p:nvSpPr>
        <p:spPr>
          <a:xfrm>
            <a:off x="2751298" y="2757183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0EE05-0D21-454E-92E2-65174C00FDB4}"/>
              </a:ext>
            </a:extLst>
          </p:cNvPr>
          <p:cNvSpPr txBox="1"/>
          <p:nvPr/>
        </p:nvSpPr>
        <p:spPr>
          <a:xfrm>
            <a:off x="2746856" y="2755687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756615-4881-42CC-B6D6-72D7647C063E}"/>
              </a:ext>
            </a:extLst>
          </p:cNvPr>
          <p:cNvSpPr txBox="1"/>
          <p:nvPr/>
        </p:nvSpPr>
        <p:spPr>
          <a:xfrm>
            <a:off x="2911463" y="5771347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gunting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4F0DB9-DEFC-4970-A94B-FDD3747C81ED}"/>
              </a:ext>
            </a:extLst>
          </p:cNvPr>
          <p:cNvSpPr txBox="1"/>
          <p:nvPr/>
        </p:nvSpPr>
        <p:spPr>
          <a:xfrm>
            <a:off x="1865023" y="577115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ting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8B9AF1-E536-4627-8748-7FC7BA83050B}"/>
              </a:ext>
            </a:extLst>
          </p:cNvPr>
          <p:cNvSpPr txBox="1"/>
          <p:nvPr/>
        </p:nvSpPr>
        <p:spPr>
          <a:xfrm>
            <a:off x="733264" y="5771155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gun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093E91-F014-4191-A3A3-83AD780260B7}"/>
              </a:ext>
            </a:extLst>
          </p:cNvPr>
          <p:cNvSpPr txBox="1"/>
          <p:nvPr/>
        </p:nvSpPr>
        <p:spPr>
          <a:xfrm>
            <a:off x="1574034" y="588578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7111DA-E274-4127-8A7C-6DF0BF6E68F4}"/>
              </a:ext>
            </a:extLst>
          </p:cNvPr>
          <p:cNvSpPr txBox="1"/>
          <p:nvPr/>
        </p:nvSpPr>
        <p:spPr>
          <a:xfrm>
            <a:off x="2743794" y="590699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BD01EB-E6F7-4D12-B648-C5C1E2702678}"/>
              </a:ext>
            </a:extLst>
          </p:cNvPr>
          <p:cNvSpPr txBox="1"/>
          <p:nvPr/>
        </p:nvSpPr>
        <p:spPr>
          <a:xfrm>
            <a:off x="1569592" y="588428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51759D-40AC-40AB-A8B3-CA665F259AC0}"/>
              </a:ext>
            </a:extLst>
          </p:cNvPr>
          <p:cNvSpPr txBox="1"/>
          <p:nvPr/>
        </p:nvSpPr>
        <p:spPr>
          <a:xfrm>
            <a:off x="2675344" y="590550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CDFA70-503F-415F-91F8-D2EFB5582971}"/>
              </a:ext>
            </a:extLst>
          </p:cNvPr>
          <p:cNvSpPr txBox="1"/>
          <p:nvPr/>
        </p:nvSpPr>
        <p:spPr>
          <a:xfrm>
            <a:off x="7760173" y="2643491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espada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6A9B0B-CF96-4D15-BAB6-3EBB2016EFF5}"/>
              </a:ext>
            </a:extLst>
          </p:cNvPr>
          <p:cNvSpPr txBox="1"/>
          <p:nvPr/>
        </p:nvSpPr>
        <p:spPr>
          <a:xfrm>
            <a:off x="6832951" y="2636815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50BBA9-C86C-4309-AD52-18AC87BBDC12}"/>
              </a:ext>
            </a:extLst>
          </p:cNvPr>
          <p:cNvSpPr txBox="1"/>
          <p:nvPr/>
        </p:nvSpPr>
        <p:spPr>
          <a:xfrm>
            <a:off x="5951103" y="2636623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D13519-B48C-42DC-AFAB-CA3DD276D0E2}"/>
              </a:ext>
            </a:extLst>
          </p:cNvPr>
          <p:cNvSpPr txBox="1"/>
          <p:nvPr/>
        </p:nvSpPr>
        <p:spPr>
          <a:xfrm>
            <a:off x="5322264" y="26366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es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BA4D015-0673-4573-BF89-C645CDF0A029}"/>
              </a:ext>
            </a:extLst>
          </p:cNvPr>
          <p:cNvSpPr txBox="1"/>
          <p:nvPr/>
        </p:nvSpPr>
        <p:spPr>
          <a:xfrm>
            <a:off x="7764615" y="2644987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espada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B3FF99-AECF-4709-AC15-0AD7E61DF02B}"/>
              </a:ext>
            </a:extLst>
          </p:cNvPr>
          <p:cNvSpPr txBox="1"/>
          <p:nvPr/>
        </p:nvSpPr>
        <p:spPr>
          <a:xfrm>
            <a:off x="6837393" y="2638311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8D8000-1FB0-43C6-9A50-60893E5D2156}"/>
              </a:ext>
            </a:extLst>
          </p:cNvPr>
          <p:cNvSpPr txBox="1"/>
          <p:nvPr/>
        </p:nvSpPr>
        <p:spPr>
          <a:xfrm>
            <a:off x="5955545" y="2638119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FCB80B-EE51-492F-BF9B-93B902A20A9C}"/>
              </a:ext>
            </a:extLst>
          </p:cNvPr>
          <p:cNvSpPr txBox="1"/>
          <p:nvPr/>
        </p:nvSpPr>
        <p:spPr>
          <a:xfrm>
            <a:off x="5326706" y="263811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es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F3A086-AA0D-4E60-847E-34871F81C655}"/>
              </a:ext>
            </a:extLst>
          </p:cNvPr>
          <p:cNvSpPr txBox="1"/>
          <p:nvPr/>
        </p:nvSpPr>
        <p:spPr>
          <a:xfrm>
            <a:off x="6642552" y="277097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D660E1-EA51-4544-ABA4-6E05021A9577}"/>
              </a:ext>
            </a:extLst>
          </p:cNvPr>
          <p:cNvSpPr txBox="1"/>
          <p:nvPr/>
        </p:nvSpPr>
        <p:spPr>
          <a:xfrm>
            <a:off x="5724122" y="275125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8350970-BFC8-46D4-88B7-2AB10DCFAC3C}"/>
              </a:ext>
            </a:extLst>
          </p:cNvPr>
          <p:cNvSpPr txBox="1"/>
          <p:nvPr/>
        </p:nvSpPr>
        <p:spPr>
          <a:xfrm>
            <a:off x="6646994" y="277246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4F56F0-9827-4B18-8479-377FCC3FBDAC}"/>
              </a:ext>
            </a:extLst>
          </p:cNvPr>
          <p:cNvSpPr txBox="1"/>
          <p:nvPr/>
        </p:nvSpPr>
        <p:spPr>
          <a:xfrm>
            <a:off x="5719680" y="274975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AA141-E24D-47D9-A867-9CFC04F24397}"/>
              </a:ext>
            </a:extLst>
          </p:cNvPr>
          <p:cNvSpPr txBox="1"/>
          <p:nvPr/>
        </p:nvSpPr>
        <p:spPr>
          <a:xfrm>
            <a:off x="7479214" y="2755687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7B3F2F-7E6B-46E2-8AEE-477CE509B5D5}"/>
              </a:ext>
            </a:extLst>
          </p:cNvPr>
          <p:cNvSpPr txBox="1"/>
          <p:nvPr/>
        </p:nvSpPr>
        <p:spPr>
          <a:xfrm>
            <a:off x="7474772" y="275419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3F176A2-1D51-4EC6-A5F8-1DFA4AC11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63"/>
          <a:stretch/>
        </p:blipFill>
        <p:spPr>
          <a:xfrm rot="2272882">
            <a:off x="6113507" y="4313690"/>
            <a:ext cx="2229261" cy="8354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68F0C6F5-616E-451B-8930-52D977C96D84}"/>
              </a:ext>
            </a:extLst>
          </p:cNvPr>
          <p:cNvSpPr txBox="1"/>
          <p:nvPr/>
        </p:nvSpPr>
        <p:spPr>
          <a:xfrm>
            <a:off x="7675578" y="5770719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presyo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D462D-6B9C-47BD-8515-0469EAC52978}"/>
              </a:ext>
            </a:extLst>
          </p:cNvPr>
          <p:cNvSpPr txBox="1"/>
          <p:nvPr/>
        </p:nvSpPr>
        <p:spPr>
          <a:xfrm>
            <a:off x="6333707" y="588366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EC0B24D-0EB7-457E-AD7A-12B8E73785E9}"/>
              </a:ext>
            </a:extLst>
          </p:cNvPr>
          <p:cNvSpPr txBox="1"/>
          <p:nvPr/>
        </p:nvSpPr>
        <p:spPr>
          <a:xfrm>
            <a:off x="7503467" y="590487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A665D5-2B27-4118-979E-049C549D2EE8}"/>
              </a:ext>
            </a:extLst>
          </p:cNvPr>
          <p:cNvSpPr txBox="1"/>
          <p:nvPr/>
        </p:nvSpPr>
        <p:spPr>
          <a:xfrm>
            <a:off x="6329265" y="588216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D3DB69E-5FBD-4B7D-B362-E5239D77E3C5}"/>
              </a:ext>
            </a:extLst>
          </p:cNvPr>
          <p:cNvSpPr txBox="1"/>
          <p:nvPr/>
        </p:nvSpPr>
        <p:spPr>
          <a:xfrm>
            <a:off x="7435017" y="590337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7538BE6D-BF8D-4D6E-9537-E0ABC5D71330}"/>
              </a:ext>
            </a:extLst>
          </p:cNvPr>
          <p:cNvSpPr/>
          <p:nvPr/>
        </p:nvSpPr>
        <p:spPr>
          <a:xfrm>
            <a:off x="1015713" y="608333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805542D1-98E6-497B-A981-D0F0D4D0AA1A}"/>
              </a:ext>
            </a:extLst>
          </p:cNvPr>
          <p:cNvSpPr/>
          <p:nvPr/>
        </p:nvSpPr>
        <p:spPr>
          <a:xfrm>
            <a:off x="5712020" y="59216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6" name="Star: 5 Points 75">
            <a:extLst>
              <a:ext uri="{FF2B5EF4-FFF2-40B4-BE49-F238E27FC236}">
                <a16:creationId xmlns:a16="http://schemas.microsoft.com/office/drawing/2014/main" id="{F0BD9421-728C-4BD5-AE60-337D9762973D}"/>
              </a:ext>
            </a:extLst>
          </p:cNvPr>
          <p:cNvSpPr/>
          <p:nvPr/>
        </p:nvSpPr>
        <p:spPr>
          <a:xfrm>
            <a:off x="1010858" y="3708629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F194A34B-C5B9-47EF-B38A-0F1AB0ED615B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7811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000"/>
                            </p:stCondLst>
                            <p:childTnLst>
                              <p:par>
                                <p:cTn id="3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3" grpId="1"/>
      <p:bldP spid="114" grpId="0"/>
      <p:bldP spid="114" grpId="1"/>
      <p:bldP spid="115" grpId="0"/>
      <p:bldP spid="116" grpId="0"/>
      <p:bldP spid="117" grpId="0"/>
      <p:bldP spid="67" grpId="0"/>
      <p:bldP spid="67" grpId="1"/>
      <p:bldP spid="68" grpId="0"/>
      <p:bldP spid="68" grpId="1"/>
      <p:bldP spid="69" grpId="0"/>
      <p:bldP spid="69" grpId="1"/>
      <p:bldP spid="25" grpId="0"/>
      <p:bldP spid="25" grpId="1"/>
      <p:bldP spid="30" grpId="0"/>
      <p:bldP spid="30" grpId="1"/>
      <p:bldP spid="32" grpId="0"/>
      <p:bldP spid="32" grpId="1"/>
      <p:bldP spid="33" grpId="0"/>
      <p:bldP spid="33" grpId="1"/>
      <p:bldP spid="24" grpId="0"/>
      <p:bldP spid="26" grpId="0"/>
      <p:bldP spid="28" grpId="0"/>
      <p:bldP spid="29" grpId="0"/>
      <p:bldP spid="31" grpId="0"/>
      <p:bldP spid="34" grpId="0"/>
      <p:bldP spid="34" grpId="1"/>
      <p:bldP spid="35" grpId="0"/>
      <p:bldP spid="35" grpId="1"/>
      <p:bldP spid="37" grpId="0"/>
      <p:bldP spid="38" grpId="0"/>
      <p:bldP spid="38" grpId="1"/>
      <p:bldP spid="40" grpId="0"/>
      <p:bldP spid="64" grpId="0"/>
      <p:bldP spid="65" grpId="0"/>
      <p:bldP spid="66" grpId="0"/>
      <p:bldP spid="70" grpId="0"/>
      <p:bldP spid="70" grpId="1"/>
      <p:bldP spid="71" grpId="0"/>
      <p:bldP spid="71" grpId="1"/>
      <p:bldP spid="72" grpId="0"/>
      <p:bldP spid="73" grpId="0"/>
      <p:bldP spid="88" grpId="0"/>
      <p:bldP spid="89" grpId="0"/>
      <p:bldP spid="90" grpId="0"/>
      <p:bldP spid="91" grpId="0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7" grpId="0"/>
      <p:bldP spid="97" grpId="1"/>
      <p:bldP spid="98" grpId="0"/>
      <p:bldP spid="98" grpId="1"/>
      <p:bldP spid="99" grpId="0"/>
      <p:bldP spid="100" grpId="0"/>
      <p:bldP spid="100" grpId="1"/>
      <p:bldP spid="101" grpId="0"/>
      <p:bldP spid="112" grpId="0"/>
      <p:bldP spid="112" grpId="1"/>
      <p:bldP spid="118" grpId="0"/>
      <p:bldP spid="118" grpId="1"/>
      <p:bldP spid="119" grpId="0"/>
      <p:bldP spid="119" grpId="1"/>
      <p:bldP spid="120" grpId="0"/>
      <p:bldP spid="121" grpId="0"/>
      <p:bldP spid="74" grpId="0" animBg="1"/>
      <p:bldP spid="75" grpId="0" animBg="1"/>
      <p:bldP spid="76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F0BF0847-A748-4F68-BE23-DC495A388AED}"/>
              </a:ext>
            </a:extLst>
          </p:cNvPr>
          <p:cNvSpPr txBox="1"/>
          <p:nvPr/>
        </p:nvSpPr>
        <p:spPr>
          <a:xfrm>
            <a:off x="5523432" y="2636623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os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CD66C6-C1D8-4294-AAE0-3E6DFEA79715}"/>
              </a:ext>
            </a:extLst>
          </p:cNvPr>
          <p:cNvSpPr txBox="1"/>
          <p:nvPr/>
        </p:nvSpPr>
        <p:spPr>
          <a:xfrm>
            <a:off x="5264531" y="5809480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simbahan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13BE27-9D39-48B5-B2E6-EA288575C46C}"/>
              </a:ext>
            </a:extLst>
          </p:cNvPr>
          <p:cNvSpPr txBox="1"/>
          <p:nvPr/>
        </p:nvSpPr>
        <p:spPr>
          <a:xfrm>
            <a:off x="4255013" y="5802804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han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DF3940-D6F7-4286-81E5-BE3B87AAF96F}"/>
              </a:ext>
            </a:extLst>
          </p:cNvPr>
          <p:cNvSpPr txBox="1"/>
          <p:nvPr/>
        </p:nvSpPr>
        <p:spPr>
          <a:xfrm>
            <a:off x="3510325" y="5802612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8E800E-D7FE-4CCC-B3D9-490DFF182226}"/>
              </a:ext>
            </a:extLst>
          </p:cNvPr>
          <p:cNvSpPr txBox="1"/>
          <p:nvPr/>
        </p:nvSpPr>
        <p:spPr>
          <a:xfrm>
            <a:off x="2716894" y="5802612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sim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E3542-E9A8-4899-8902-9DBE013DE1FC}"/>
              </a:ext>
            </a:extLst>
          </p:cNvPr>
          <p:cNvSpPr txBox="1"/>
          <p:nvPr/>
        </p:nvSpPr>
        <p:spPr>
          <a:xfrm>
            <a:off x="7792047" y="264498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ospital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37ACCD-F739-4971-960C-4C71F4A45317}"/>
              </a:ext>
            </a:extLst>
          </p:cNvPr>
          <p:cNvSpPr txBox="1"/>
          <p:nvPr/>
        </p:nvSpPr>
        <p:spPr>
          <a:xfrm>
            <a:off x="6864825" y="2638311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CE69A6-E137-42B9-8B37-63EA42CC3F01}"/>
              </a:ext>
            </a:extLst>
          </p:cNvPr>
          <p:cNvSpPr txBox="1"/>
          <p:nvPr/>
        </p:nvSpPr>
        <p:spPr>
          <a:xfrm>
            <a:off x="6202433" y="2638119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CF3F95-A3B9-4D23-AB9E-48A362DA6E92}"/>
              </a:ext>
            </a:extLst>
          </p:cNvPr>
          <p:cNvSpPr txBox="1"/>
          <p:nvPr/>
        </p:nvSpPr>
        <p:spPr>
          <a:xfrm>
            <a:off x="5527874" y="2638119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os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0689A-2BFE-4738-B77F-141F1B2EE976}"/>
              </a:ext>
            </a:extLst>
          </p:cNvPr>
          <p:cNvSpPr txBox="1"/>
          <p:nvPr/>
        </p:nvSpPr>
        <p:spPr>
          <a:xfrm>
            <a:off x="3199262" y="2637454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kaldero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16143D-A7C6-4B4E-AC70-2A6EE4D1AF19}"/>
              </a:ext>
            </a:extLst>
          </p:cNvPr>
          <p:cNvSpPr txBox="1"/>
          <p:nvPr/>
        </p:nvSpPr>
        <p:spPr>
          <a:xfrm>
            <a:off x="2272040" y="2630778"/>
            <a:ext cx="52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ro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FBFAB9-0FC5-4FCE-82B1-A845A3750179}"/>
              </a:ext>
            </a:extLst>
          </p:cNvPr>
          <p:cNvSpPr txBox="1"/>
          <p:nvPr/>
        </p:nvSpPr>
        <p:spPr>
          <a:xfrm>
            <a:off x="1390192" y="2630586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80A258-C754-448D-AFCE-EA58331D50BE}"/>
              </a:ext>
            </a:extLst>
          </p:cNvPr>
          <p:cNvSpPr txBox="1"/>
          <p:nvPr/>
        </p:nvSpPr>
        <p:spPr>
          <a:xfrm>
            <a:off x="505321" y="2630586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9149" y="147245"/>
            <a:ext cx="9650894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3588028" y="3769906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36E5BD9-32DC-493D-980B-28C7C8FA17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56" y="3580881"/>
            <a:ext cx="1712959" cy="235481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8449D2D-A74E-4664-9FD7-7BE5D5F055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46" y="795840"/>
            <a:ext cx="2320528" cy="1594065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966D8F-054C-44E1-865D-D868107B5C44}"/>
              </a:ext>
            </a:extLst>
          </p:cNvPr>
          <p:cNvSpPr/>
          <p:nvPr/>
        </p:nvSpPr>
        <p:spPr>
          <a:xfrm>
            <a:off x="1228181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B0E34-8CDE-401F-BFCE-6B4E015A180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74" y="737012"/>
            <a:ext cx="1977135" cy="1718165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6DCB4E-EACD-4560-935A-AA68FC3AE17C}"/>
              </a:ext>
            </a:extLst>
          </p:cNvPr>
          <p:cNvSpPr txBox="1"/>
          <p:nvPr/>
        </p:nvSpPr>
        <p:spPr>
          <a:xfrm>
            <a:off x="3194820" y="2635958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kaldero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7FFF6E-BC43-4C41-B433-AD970B4346E5}"/>
              </a:ext>
            </a:extLst>
          </p:cNvPr>
          <p:cNvSpPr txBox="1"/>
          <p:nvPr/>
        </p:nvSpPr>
        <p:spPr>
          <a:xfrm>
            <a:off x="2267598" y="2629282"/>
            <a:ext cx="52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ro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FCC1C-9CEC-49D5-BE17-1CE3996C993F}"/>
              </a:ext>
            </a:extLst>
          </p:cNvPr>
          <p:cNvSpPr txBox="1"/>
          <p:nvPr/>
        </p:nvSpPr>
        <p:spPr>
          <a:xfrm>
            <a:off x="1385750" y="2629090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0EF7F-C2FF-4252-AB39-28FF1D67737E}"/>
              </a:ext>
            </a:extLst>
          </p:cNvPr>
          <p:cNvSpPr txBox="1"/>
          <p:nvPr/>
        </p:nvSpPr>
        <p:spPr>
          <a:xfrm>
            <a:off x="500879" y="262909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93D83-593E-445F-AE1D-0BCF073B2213}"/>
              </a:ext>
            </a:extLst>
          </p:cNvPr>
          <p:cNvSpPr txBox="1"/>
          <p:nvPr/>
        </p:nvSpPr>
        <p:spPr>
          <a:xfrm>
            <a:off x="2077199" y="276343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AA71B-7976-45BF-8D23-5B8C035F3FF7}"/>
              </a:ext>
            </a:extLst>
          </p:cNvPr>
          <p:cNvSpPr txBox="1"/>
          <p:nvPr/>
        </p:nvSpPr>
        <p:spPr>
          <a:xfrm>
            <a:off x="1158769" y="27437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964DAB-E1E7-4B82-B14F-122B804D5A3C}"/>
              </a:ext>
            </a:extLst>
          </p:cNvPr>
          <p:cNvSpPr txBox="1"/>
          <p:nvPr/>
        </p:nvSpPr>
        <p:spPr>
          <a:xfrm>
            <a:off x="2081641" y="27649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BB700-2C13-4C44-AF6B-8DBF182CB6AE}"/>
              </a:ext>
            </a:extLst>
          </p:cNvPr>
          <p:cNvSpPr txBox="1"/>
          <p:nvPr/>
        </p:nvSpPr>
        <p:spPr>
          <a:xfrm>
            <a:off x="1154327" y="274222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AE9BD-8CF1-4A31-BDDC-43D932E43F0C}"/>
              </a:ext>
            </a:extLst>
          </p:cNvPr>
          <p:cNvSpPr txBox="1"/>
          <p:nvPr/>
        </p:nvSpPr>
        <p:spPr>
          <a:xfrm>
            <a:off x="2913861" y="274815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8F4F2C-50E8-41CE-8867-14026869A443}"/>
              </a:ext>
            </a:extLst>
          </p:cNvPr>
          <p:cNvSpPr txBox="1"/>
          <p:nvPr/>
        </p:nvSpPr>
        <p:spPr>
          <a:xfrm>
            <a:off x="2909419" y="274665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F26C7-3E9B-4522-86A4-F092E94A3355}"/>
              </a:ext>
            </a:extLst>
          </p:cNvPr>
          <p:cNvSpPr txBox="1"/>
          <p:nvPr/>
        </p:nvSpPr>
        <p:spPr>
          <a:xfrm>
            <a:off x="7787605" y="2643491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ospital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71356D-8005-44BA-BE31-78E72306856B}"/>
              </a:ext>
            </a:extLst>
          </p:cNvPr>
          <p:cNvSpPr txBox="1"/>
          <p:nvPr/>
        </p:nvSpPr>
        <p:spPr>
          <a:xfrm>
            <a:off x="6860383" y="263681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tal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14E4EF-B964-42BD-B34E-FBEE7D8D7BC2}"/>
              </a:ext>
            </a:extLst>
          </p:cNvPr>
          <p:cNvSpPr txBox="1"/>
          <p:nvPr/>
        </p:nvSpPr>
        <p:spPr>
          <a:xfrm>
            <a:off x="6197991" y="2636623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759F1A-8DDE-4953-BF0A-C5ED572552A1}"/>
              </a:ext>
            </a:extLst>
          </p:cNvPr>
          <p:cNvSpPr txBox="1"/>
          <p:nvPr/>
        </p:nvSpPr>
        <p:spPr>
          <a:xfrm>
            <a:off x="6669984" y="277097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4A2080-C9B3-494F-A1B0-64A0A8315D6F}"/>
              </a:ext>
            </a:extLst>
          </p:cNvPr>
          <p:cNvSpPr txBox="1"/>
          <p:nvPr/>
        </p:nvSpPr>
        <p:spPr>
          <a:xfrm>
            <a:off x="5971010" y="275125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186B65-B207-4F20-875A-891B00708018}"/>
              </a:ext>
            </a:extLst>
          </p:cNvPr>
          <p:cNvSpPr txBox="1"/>
          <p:nvPr/>
        </p:nvSpPr>
        <p:spPr>
          <a:xfrm>
            <a:off x="6674426" y="277246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3ECC98-DAF3-4DA2-A7A0-54513CEE6CDA}"/>
              </a:ext>
            </a:extLst>
          </p:cNvPr>
          <p:cNvSpPr txBox="1"/>
          <p:nvPr/>
        </p:nvSpPr>
        <p:spPr>
          <a:xfrm>
            <a:off x="5966568" y="274975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C88310-7EC4-425F-A4C9-683E190BCAA7}"/>
              </a:ext>
            </a:extLst>
          </p:cNvPr>
          <p:cNvSpPr txBox="1"/>
          <p:nvPr/>
        </p:nvSpPr>
        <p:spPr>
          <a:xfrm>
            <a:off x="7506646" y="2755687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67AC19-9D13-4AE1-8F16-5AD4F6709DF5}"/>
              </a:ext>
            </a:extLst>
          </p:cNvPr>
          <p:cNvSpPr txBox="1"/>
          <p:nvPr/>
        </p:nvSpPr>
        <p:spPr>
          <a:xfrm>
            <a:off x="7502204" y="275419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07EBCD-8861-4C3F-8C06-37A5690215C9}"/>
              </a:ext>
            </a:extLst>
          </p:cNvPr>
          <p:cNvSpPr txBox="1"/>
          <p:nvPr/>
        </p:nvSpPr>
        <p:spPr>
          <a:xfrm>
            <a:off x="5260089" y="5807984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simbahan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BABEA7-2D49-4525-AC4C-6A47BFE90E0C}"/>
              </a:ext>
            </a:extLst>
          </p:cNvPr>
          <p:cNvSpPr txBox="1"/>
          <p:nvPr/>
        </p:nvSpPr>
        <p:spPr>
          <a:xfrm>
            <a:off x="4250571" y="5801308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han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7409EA-081C-469F-8B2E-AB0B2F3DC738}"/>
              </a:ext>
            </a:extLst>
          </p:cNvPr>
          <p:cNvSpPr txBox="1"/>
          <p:nvPr/>
        </p:nvSpPr>
        <p:spPr>
          <a:xfrm>
            <a:off x="3505883" y="5801116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42FC78-28F2-402F-BA37-9423437F7DD3}"/>
              </a:ext>
            </a:extLst>
          </p:cNvPr>
          <p:cNvSpPr txBox="1"/>
          <p:nvPr/>
        </p:nvSpPr>
        <p:spPr>
          <a:xfrm>
            <a:off x="2712452" y="5801116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sim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D0AE21-E85E-45FE-85B9-FE5E8AAB08C6}"/>
              </a:ext>
            </a:extLst>
          </p:cNvPr>
          <p:cNvSpPr txBox="1"/>
          <p:nvPr/>
        </p:nvSpPr>
        <p:spPr>
          <a:xfrm>
            <a:off x="4060172" y="593546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3EB7B2-37D7-4578-B151-D654E6409A94}"/>
              </a:ext>
            </a:extLst>
          </p:cNvPr>
          <p:cNvSpPr txBox="1"/>
          <p:nvPr/>
        </p:nvSpPr>
        <p:spPr>
          <a:xfrm>
            <a:off x="3278902" y="591574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6AD6CA-0436-4B7D-BC48-F128F6B8A91E}"/>
              </a:ext>
            </a:extLst>
          </p:cNvPr>
          <p:cNvSpPr txBox="1"/>
          <p:nvPr/>
        </p:nvSpPr>
        <p:spPr>
          <a:xfrm>
            <a:off x="4064614" y="593696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059740-BF70-4EF9-A5BE-45EA39C83ED8}"/>
              </a:ext>
            </a:extLst>
          </p:cNvPr>
          <p:cNvSpPr txBox="1"/>
          <p:nvPr/>
        </p:nvSpPr>
        <p:spPr>
          <a:xfrm>
            <a:off x="3274460" y="59142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4B0A4B-AB63-42CD-B559-62D49BD35394}"/>
              </a:ext>
            </a:extLst>
          </p:cNvPr>
          <p:cNvSpPr txBox="1"/>
          <p:nvPr/>
        </p:nvSpPr>
        <p:spPr>
          <a:xfrm>
            <a:off x="4979130" y="5920180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0F8DEF-60CE-48C5-84D4-3F54BC32F125}"/>
              </a:ext>
            </a:extLst>
          </p:cNvPr>
          <p:cNvSpPr txBox="1"/>
          <p:nvPr/>
        </p:nvSpPr>
        <p:spPr>
          <a:xfrm>
            <a:off x="4974688" y="591868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F1E77B38-1B82-4C42-9225-DEFD5D4A5BDD}"/>
              </a:ext>
            </a:extLst>
          </p:cNvPr>
          <p:cNvSpPr/>
          <p:nvPr/>
        </p:nvSpPr>
        <p:spPr>
          <a:xfrm>
            <a:off x="930471" y="545830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B765E298-8B3C-4305-B298-79449081B811}"/>
              </a:ext>
            </a:extLst>
          </p:cNvPr>
          <p:cNvSpPr/>
          <p:nvPr/>
        </p:nvSpPr>
        <p:spPr>
          <a:xfrm>
            <a:off x="3291162" y="3743029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71C84CC6-A22F-44B6-BACC-4BBB1781722C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126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0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23" grpId="0"/>
      <p:bldP spid="23" grpId="1"/>
      <p:bldP spid="24" grpId="0"/>
      <p:bldP spid="24" grpId="1"/>
      <p:bldP spid="26" grpId="0"/>
      <p:bldP spid="26" grpId="1"/>
      <p:bldP spid="27" grpId="0"/>
      <p:bldP spid="27" grpId="1"/>
      <p:bldP spid="12" grpId="0"/>
      <p:bldP spid="14" grpId="0"/>
      <p:bldP spid="17" grpId="0"/>
      <p:bldP spid="21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2" grpId="1"/>
      <p:bldP spid="33" grpId="0"/>
      <p:bldP spid="34" grpId="0"/>
      <p:bldP spid="36" grpId="0"/>
      <p:bldP spid="37" grpId="0"/>
      <p:bldP spid="44" grpId="0"/>
      <p:bldP spid="45" grpId="0"/>
      <p:bldP spid="45" grpId="1"/>
      <p:bldP spid="46" grpId="0"/>
      <p:bldP spid="46" grpId="1"/>
      <p:bldP spid="47" grpId="0"/>
      <p:bldP spid="48" grpId="0"/>
      <p:bldP spid="48" grpId="1"/>
      <p:bldP spid="49" grpId="0"/>
      <p:bldP spid="64" grpId="0"/>
      <p:bldP spid="65" grpId="0"/>
      <p:bldP spid="66" grpId="0"/>
      <p:bldP spid="67" grpId="0"/>
      <p:bldP spid="72" grpId="0"/>
      <p:bldP spid="73" grpId="0"/>
      <p:bldP spid="73" grpId="1"/>
      <p:bldP spid="74" grpId="0"/>
      <p:bldP spid="74" grpId="1"/>
      <p:bldP spid="75" grpId="0"/>
      <p:bldP spid="76" grpId="0"/>
      <p:bldP spid="76" grpId="1"/>
      <p:bldP spid="77" grpId="0"/>
      <p:bldP spid="52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6F35283-694E-4482-96BE-780F59D71B85}"/>
              </a:ext>
            </a:extLst>
          </p:cNvPr>
          <p:cNvSpPr/>
          <p:nvPr/>
        </p:nvSpPr>
        <p:spPr>
          <a:xfrm>
            <a:off x="956553" y="2422806"/>
            <a:ext cx="799289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rgbClr val="FFFF00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fabeto" panose="020B0502020202020204" pitchFamily="34" charset="0"/>
              </a:rPr>
              <a:t>Congratulations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914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B927FD85-9330-456C-B142-9BFA88821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43" y="1630019"/>
            <a:ext cx="8478079" cy="4497940"/>
          </a:xfrm>
          <a:prstGeom prst="rect">
            <a:avLst/>
          </a:prstGeom>
          <a:noFill/>
          <a:ln w="12700" algn="ctr">
            <a:solidFill>
              <a:srgbClr val="0C0C0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Writers: 	Meriam P.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Juguilon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Verna N.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Magsigay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Virgelyn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Paez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Marites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A.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Salabsab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Mary Jean Gladys S. Pereyra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Annabelle M.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Salabao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Mary Rose E.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Amper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Elvira M. Guzman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Julieta S.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Maisog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Illustrator: 	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Layout Artist: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Arzylette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Magsayo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Learning Resource Manager:  (School LR Manager)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Ailyn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T.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Estorba</a:t>
            </a:r>
            <a:endParaRPr kumimoji="0" lang="en-PH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         (School Principal) Joel A.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Mejorada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2904E03-9371-444D-ADB4-4864019C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081" y="1503621"/>
            <a:ext cx="1747838" cy="3627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DEVELOPMENT TEAM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E103BFA-004A-4B60-82B7-544F1AC16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077" y="5945023"/>
            <a:ext cx="2943846" cy="2921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Alfonso B. </a:t>
            </a:r>
            <a:r>
              <a:rPr kumimoji="0" lang="en-PH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Dagani</a:t>
            </a:r>
            <a:r>
              <a:rPr kumimoji="0" lang="en-PH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Integrated School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53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AD9CA48-D0BC-458E-A969-B9E59EC52C25}"/>
              </a:ext>
            </a:extLst>
          </p:cNvPr>
          <p:cNvSpPr/>
          <p:nvPr/>
        </p:nvSpPr>
        <p:spPr>
          <a:xfrm>
            <a:off x="665922" y="882197"/>
            <a:ext cx="91135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effectLst>
                  <a:glow rad="127000">
                    <a:schemeClr val="bg1"/>
                  </a:glow>
                </a:effectLst>
                <a:latin typeface="Arial Black" panose="020B0A04020102020204" pitchFamily="34" charset="0"/>
              </a:rPr>
              <a:t>PHONICS PATTERNS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8483B5C-9087-4243-AFA9-628C37A7D832}"/>
              </a:ext>
            </a:extLst>
          </p:cNvPr>
          <p:cNvSpPr/>
          <p:nvPr/>
        </p:nvSpPr>
        <p:spPr>
          <a:xfrm>
            <a:off x="7752521" y="147245"/>
            <a:ext cx="2026917" cy="510778"/>
          </a:xfrm>
          <a:prstGeom prst="flowChartAlternateProcess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Arial Black" panose="020B0A04020102020204" pitchFamily="34" charset="0"/>
              </a:rPr>
              <a:t>Step 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1076A3-9952-461A-97F4-E5CEDB614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7504" r="9614" b="21951"/>
          <a:stretch/>
        </p:blipFill>
        <p:spPr>
          <a:xfrm>
            <a:off x="3001618" y="1990829"/>
            <a:ext cx="4225497" cy="441376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" name="PPT Step6 1691370988735">
            <a:hlinkClick r:id="" action="ppaction://media"/>
            <a:extLst>
              <a:ext uri="{FF2B5EF4-FFF2-40B4-BE49-F238E27FC236}">
                <a16:creationId xmlns:a16="http://schemas.microsoft.com/office/drawing/2014/main" id="{B9EFBC05-246C-40AE-BE98-5455EE657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3038" y="63142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19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8CD10D3-8627-4A81-8F2E-DD9615057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06892"/>
              </p:ext>
            </p:extLst>
          </p:nvPr>
        </p:nvGraphicFramePr>
        <p:xfrm>
          <a:off x="627821" y="2040816"/>
          <a:ext cx="8859079" cy="2776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732">
                  <a:extLst>
                    <a:ext uri="{9D8B030D-6E8A-4147-A177-3AD203B41FA5}">
                      <a16:colId xmlns:a16="http://schemas.microsoft.com/office/drawing/2014/main" val="3639433357"/>
                    </a:ext>
                  </a:extLst>
                </a:gridCol>
                <a:gridCol w="6311347">
                  <a:extLst>
                    <a:ext uri="{9D8B030D-6E8A-4147-A177-3AD203B41FA5}">
                      <a16:colId xmlns:a16="http://schemas.microsoft.com/office/drawing/2014/main" val="598006403"/>
                    </a:ext>
                  </a:extLst>
                </a:gridCol>
              </a:tblGrid>
              <a:tr h="277636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Objectives: 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Tumong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:</a:t>
                      </a:r>
                      <a:endParaRPr lang="en-PH" sz="2800" b="1" dirty="0">
                        <a:solidFill>
                          <a:srgbClr val="FF0000"/>
                        </a:solidFill>
                        <a:latin typeface="Alfabeto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lfabeto" panose="020B0502020202020204" pitchFamily="34" charset="0"/>
                        </a:rPr>
                        <a:t>1. Can read letter blends, digraphs, and glued sounds.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 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Makabasa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na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</a:t>
                      </a:r>
                      <a:r>
                        <a:rPr lang="en-US" sz="2800" b="0" i="1" dirty="0" err="1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sa</a:t>
                      </a:r>
                      <a:r>
                        <a:rPr lang="en-US" sz="2800" b="0" i="1" dirty="0">
                          <a:solidFill>
                            <a:srgbClr val="FF0000"/>
                          </a:solidFill>
                          <a:latin typeface="Alfabeto" panose="020B0502020202020204" pitchFamily="34" charset="0"/>
                        </a:rPr>
                        <a:t>  letter blends, digraphs, and glued sounds.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52155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F49B460-1BE9-443C-B529-633B7144450E}"/>
              </a:ext>
            </a:extLst>
          </p:cNvPr>
          <p:cNvSpPr/>
          <p:nvPr/>
        </p:nvSpPr>
        <p:spPr>
          <a:xfrm>
            <a:off x="627821" y="1271375"/>
            <a:ext cx="88590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effectLst>
                  <a:glow rad="127000">
                    <a:schemeClr val="bg1"/>
                  </a:glow>
                </a:effectLst>
                <a:latin typeface="Alfabeto" panose="020B0502020202020204" pitchFamily="34" charset="0"/>
              </a:rPr>
              <a:t>Phonics Patterns</a:t>
            </a:r>
          </a:p>
        </p:txBody>
      </p:sp>
    </p:spTree>
    <p:extLst>
      <p:ext uri="{BB962C8B-B14F-4D97-AF65-F5344CB8AC3E}">
        <p14:creationId xmlns:p14="http://schemas.microsoft.com/office/powerpoint/2010/main" val="2459613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FD618B62-799B-4A1C-B661-8B4F1626BEC2}"/>
              </a:ext>
            </a:extLst>
          </p:cNvPr>
          <p:cNvSpPr txBox="1"/>
          <p:nvPr/>
        </p:nvSpPr>
        <p:spPr>
          <a:xfrm>
            <a:off x="7710690" y="5837551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hanger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6F7678-9823-4C26-B7DA-483B590BA6B7}"/>
              </a:ext>
            </a:extLst>
          </p:cNvPr>
          <p:cNvSpPr txBox="1"/>
          <p:nvPr/>
        </p:nvSpPr>
        <p:spPr>
          <a:xfrm>
            <a:off x="6584422" y="5837359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nger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0D96E8-14BE-4336-826E-4510F9D930DF}"/>
              </a:ext>
            </a:extLst>
          </p:cNvPr>
          <p:cNvSpPr txBox="1"/>
          <p:nvPr/>
        </p:nvSpPr>
        <p:spPr>
          <a:xfrm>
            <a:off x="5643890" y="5837359"/>
            <a:ext cx="63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ha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817DD8-BE80-47A7-A82C-A506AD30DB71}"/>
              </a:ext>
            </a:extLst>
          </p:cNvPr>
          <p:cNvSpPr txBox="1"/>
          <p:nvPr/>
        </p:nvSpPr>
        <p:spPr>
          <a:xfrm>
            <a:off x="7665170" y="2692938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dunggan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86A064-CF91-4B68-A1C2-3F32F81F48D8}"/>
              </a:ext>
            </a:extLst>
          </p:cNvPr>
          <p:cNvSpPr txBox="1"/>
          <p:nvPr/>
        </p:nvSpPr>
        <p:spPr>
          <a:xfrm>
            <a:off x="6682738" y="2692746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05DF4F-99FA-4E04-A3AD-44AFF9B719F9}"/>
              </a:ext>
            </a:extLst>
          </p:cNvPr>
          <p:cNvSpPr txBox="1"/>
          <p:nvPr/>
        </p:nvSpPr>
        <p:spPr>
          <a:xfrm>
            <a:off x="5313235" y="2692746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dung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CF3ADB-0669-4C3F-9C74-BFF4A097ED3D}"/>
              </a:ext>
            </a:extLst>
          </p:cNvPr>
          <p:cNvSpPr txBox="1"/>
          <p:nvPr/>
        </p:nvSpPr>
        <p:spPr>
          <a:xfrm>
            <a:off x="2961321" y="5785884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mangga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5D1AC7-8CF1-445F-BF1D-7F3DFE56DD1B}"/>
              </a:ext>
            </a:extLst>
          </p:cNvPr>
          <p:cNvSpPr txBox="1"/>
          <p:nvPr/>
        </p:nvSpPr>
        <p:spPr>
          <a:xfrm>
            <a:off x="1978889" y="5785692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024A13-5994-4865-9561-A8078A497AA7}"/>
              </a:ext>
            </a:extLst>
          </p:cNvPr>
          <p:cNvSpPr txBox="1"/>
          <p:nvPr/>
        </p:nvSpPr>
        <p:spPr>
          <a:xfrm>
            <a:off x="609386" y="5785692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mang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39149" y="147245"/>
            <a:ext cx="9611138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08305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08305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07E07F-D23F-4481-A408-AC89218E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98" y="758840"/>
            <a:ext cx="1658256" cy="180457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42D6E4-FAD6-49D1-8D1E-02665B4675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21" y="3804774"/>
            <a:ext cx="2698280" cy="1496319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791939-A1A0-4058-9B7C-0472E17B08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12" y="746888"/>
            <a:ext cx="962204" cy="1816524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583625-C538-4B7B-92C6-1F6355D8C31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4820">
            <a:off x="1866528" y="3604200"/>
            <a:ext cx="1288154" cy="239280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C25FF5-1DE7-48C8-AD12-63B7534F4BB0}"/>
              </a:ext>
            </a:extLst>
          </p:cNvPr>
          <p:cNvSpPr txBox="1"/>
          <p:nvPr/>
        </p:nvSpPr>
        <p:spPr>
          <a:xfrm>
            <a:off x="613828" y="2697502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kwen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D1571-DD7B-4592-99DE-3FC3114ADFE5}"/>
              </a:ext>
            </a:extLst>
          </p:cNvPr>
          <p:cNvSpPr txBox="1"/>
          <p:nvPr/>
        </p:nvSpPr>
        <p:spPr>
          <a:xfrm>
            <a:off x="1983331" y="269750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0A43D-8CC2-4011-959A-A8F2BC1E525E}"/>
              </a:ext>
            </a:extLst>
          </p:cNvPr>
          <p:cNvSpPr txBox="1"/>
          <p:nvPr/>
        </p:nvSpPr>
        <p:spPr>
          <a:xfrm>
            <a:off x="2965763" y="2697694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kwentas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5738E-E157-4356-ADDD-1CE9C7EDE723}"/>
              </a:ext>
            </a:extLst>
          </p:cNvPr>
          <p:cNvSpPr txBox="1"/>
          <p:nvPr/>
        </p:nvSpPr>
        <p:spPr>
          <a:xfrm>
            <a:off x="1687900" y="281063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2FBA1-C47C-4A50-8CDB-C539C8579650}"/>
              </a:ext>
            </a:extLst>
          </p:cNvPr>
          <p:cNvSpPr txBox="1"/>
          <p:nvPr/>
        </p:nvSpPr>
        <p:spPr>
          <a:xfrm>
            <a:off x="2683924" y="28318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C47A3-17A0-4617-AA46-E0B1924FE90A}"/>
              </a:ext>
            </a:extLst>
          </p:cNvPr>
          <p:cNvSpPr txBox="1"/>
          <p:nvPr/>
        </p:nvSpPr>
        <p:spPr>
          <a:xfrm>
            <a:off x="609386" y="2696006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kwen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9FB5C7-5D28-49ED-B4D3-08A3706DA446}"/>
              </a:ext>
            </a:extLst>
          </p:cNvPr>
          <p:cNvSpPr txBox="1"/>
          <p:nvPr/>
        </p:nvSpPr>
        <p:spPr>
          <a:xfrm>
            <a:off x="1978889" y="2696006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4E9BA0-F448-48C3-8F1B-6DC3243FF5E7}"/>
              </a:ext>
            </a:extLst>
          </p:cNvPr>
          <p:cNvSpPr txBox="1"/>
          <p:nvPr/>
        </p:nvSpPr>
        <p:spPr>
          <a:xfrm>
            <a:off x="2961321" y="2696198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kwentas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E2798-255E-41FC-B06B-CF4C4190B254}"/>
              </a:ext>
            </a:extLst>
          </p:cNvPr>
          <p:cNvSpPr txBox="1"/>
          <p:nvPr/>
        </p:nvSpPr>
        <p:spPr>
          <a:xfrm>
            <a:off x="1683458" y="2809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8A95CA-53B5-46EF-B533-DAC57A7631F0}"/>
              </a:ext>
            </a:extLst>
          </p:cNvPr>
          <p:cNvSpPr txBox="1"/>
          <p:nvPr/>
        </p:nvSpPr>
        <p:spPr>
          <a:xfrm>
            <a:off x="2679482" y="28303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CCD72-32D3-4A47-BEB8-77D44F9DDAF2}"/>
              </a:ext>
            </a:extLst>
          </p:cNvPr>
          <p:cNvSpPr txBox="1"/>
          <p:nvPr/>
        </p:nvSpPr>
        <p:spPr>
          <a:xfrm>
            <a:off x="613828" y="5787188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mang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19FDC-B7A8-4D49-9653-630F3581D942}"/>
              </a:ext>
            </a:extLst>
          </p:cNvPr>
          <p:cNvSpPr txBox="1"/>
          <p:nvPr/>
        </p:nvSpPr>
        <p:spPr>
          <a:xfrm>
            <a:off x="1983331" y="5787188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CA9C5-D26F-44A1-926E-DF7E301793E8}"/>
              </a:ext>
            </a:extLst>
          </p:cNvPr>
          <p:cNvSpPr txBox="1"/>
          <p:nvPr/>
        </p:nvSpPr>
        <p:spPr>
          <a:xfrm>
            <a:off x="2965763" y="5787380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mangga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C34AD9-2E53-49DA-A6CC-75E8170CB879}"/>
              </a:ext>
            </a:extLst>
          </p:cNvPr>
          <p:cNvSpPr txBox="1"/>
          <p:nvPr/>
        </p:nvSpPr>
        <p:spPr>
          <a:xfrm>
            <a:off x="1687900" y="590032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1C92CA-1EDF-43ED-A018-339476C07454}"/>
              </a:ext>
            </a:extLst>
          </p:cNvPr>
          <p:cNvSpPr txBox="1"/>
          <p:nvPr/>
        </p:nvSpPr>
        <p:spPr>
          <a:xfrm>
            <a:off x="2683924" y="592153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A3E89B-A5E9-478E-BC61-F862A574C036}"/>
              </a:ext>
            </a:extLst>
          </p:cNvPr>
          <p:cNvSpPr txBox="1"/>
          <p:nvPr/>
        </p:nvSpPr>
        <p:spPr>
          <a:xfrm>
            <a:off x="1683458" y="589882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296F7E-FF11-4882-B930-533C98E460CD}"/>
              </a:ext>
            </a:extLst>
          </p:cNvPr>
          <p:cNvSpPr txBox="1"/>
          <p:nvPr/>
        </p:nvSpPr>
        <p:spPr>
          <a:xfrm>
            <a:off x="2679482" y="59200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3F18A-F818-4B09-A294-06DFBB697D28}"/>
              </a:ext>
            </a:extLst>
          </p:cNvPr>
          <p:cNvSpPr txBox="1"/>
          <p:nvPr/>
        </p:nvSpPr>
        <p:spPr>
          <a:xfrm>
            <a:off x="5317677" y="269424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dung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90FE5-4E07-4E62-AC20-57F212767AFE}"/>
              </a:ext>
            </a:extLst>
          </p:cNvPr>
          <p:cNvSpPr txBox="1"/>
          <p:nvPr/>
        </p:nvSpPr>
        <p:spPr>
          <a:xfrm>
            <a:off x="6687180" y="269424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520D21-BDA1-403E-972F-36FF425F0393}"/>
              </a:ext>
            </a:extLst>
          </p:cNvPr>
          <p:cNvSpPr txBox="1"/>
          <p:nvPr/>
        </p:nvSpPr>
        <p:spPr>
          <a:xfrm>
            <a:off x="7669612" y="2694434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dunggan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172842-1A56-4955-BDE3-193DAD468FDE}"/>
              </a:ext>
            </a:extLst>
          </p:cNvPr>
          <p:cNvSpPr txBox="1"/>
          <p:nvPr/>
        </p:nvSpPr>
        <p:spPr>
          <a:xfrm>
            <a:off x="6391749" y="28073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193BF5-CCB8-4621-8CB9-509F04D9C762}"/>
              </a:ext>
            </a:extLst>
          </p:cNvPr>
          <p:cNvSpPr txBox="1"/>
          <p:nvPr/>
        </p:nvSpPr>
        <p:spPr>
          <a:xfrm>
            <a:off x="7387773" y="282859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640A5E-FD48-4710-A772-D19E4FCD4849}"/>
              </a:ext>
            </a:extLst>
          </p:cNvPr>
          <p:cNvSpPr txBox="1"/>
          <p:nvPr/>
        </p:nvSpPr>
        <p:spPr>
          <a:xfrm>
            <a:off x="6387307" y="280588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E0463D-7252-4673-A2F0-4A4965ECB385}"/>
              </a:ext>
            </a:extLst>
          </p:cNvPr>
          <p:cNvSpPr txBox="1"/>
          <p:nvPr/>
        </p:nvSpPr>
        <p:spPr>
          <a:xfrm>
            <a:off x="7383331" y="282709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997C9B-7D13-4AC1-9D7D-D57C4DC1ABD2}"/>
              </a:ext>
            </a:extLst>
          </p:cNvPr>
          <p:cNvSpPr txBox="1"/>
          <p:nvPr/>
        </p:nvSpPr>
        <p:spPr>
          <a:xfrm>
            <a:off x="5648332" y="5838855"/>
            <a:ext cx="63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ha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D8BFD1-6966-4B9A-8601-EB3A7D0D437F}"/>
              </a:ext>
            </a:extLst>
          </p:cNvPr>
          <p:cNvSpPr txBox="1"/>
          <p:nvPr/>
        </p:nvSpPr>
        <p:spPr>
          <a:xfrm>
            <a:off x="6583727" y="5838855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nger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194E4F-FE4F-402E-9A93-7BCB91EC4A52}"/>
              </a:ext>
            </a:extLst>
          </p:cNvPr>
          <p:cNvSpPr txBox="1"/>
          <p:nvPr/>
        </p:nvSpPr>
        <p:spPr>
          <a:xfrm>
            <a:off x="7715132" y="5839047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Alfabeto" panose="020B0502020202020204" pitchFamily="34" charset="0"/>
              </a:rPr>
              <a:t>hanger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59D668-45E7-4F5F-961B-DD7C31C6C98D}"/>
              </a:ext>
            </a:extLst>
          </p:cNvPr>
          <p:cNvSpPr txBox="1"/>
          <p:nvPr/>
        </p:nvSpPr>
        <p:spPr>
          <a:xfrm>
            <a:off x="6288296" y="59468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251D86-188A-4EF6-AAE0-D4F10563872C}"/>
              </a:ext>
            </a:extLst>
          </p:cNvPr>
          <p:cNvSpPr txBox="1"/>
          <p:nvPr/>
        </p:nvSpPr>
        <p:spPr>
          <a:xfrm>
            <a:off x="7433293" y="597320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B88DB3-3019-4744-A3D1-9260B5EE7119}"/>
              </a:ext>
            </a:extLst>
          </p:cNvPr>
          <p:cNvSpPr txBox="1"/>
          <p:nvPr/>
        </p:nvSpPr>
        <p:spPr>
          <a:xfrm>
            <a:off x="6283854" y="595049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B30E4-B46F-4D9A-8137-6217A7DFAA34}"/>
              </a:ext>
            </a:extLst>
          </p:cNvPr>
          <p:cNvSpPr txBox="1"/>
          <p:nvPr/>
        </p:nvSpPr>
        <p:spPr>
          <a:xfrm>
            <a:off x="7428851" y="597170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1CAF91B1-7C04-49FA-ADA2-839131CA9F4E}"/>
              </a:ext>
            </a:extLst>
          </p:cNvPr>
          <p:cNvSpPr/>
          <p:nvPr/>
        </p:nvSpPr>
        <p:spPr>
          <a:xfrm>
            <a:off x="884603" y="516335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BDB07C59-F7C0-4E5C-ABBC-12E067FE80FC}"/>
              </a:ext>
            </a:extLst>
          </p:cNvPr>
          <p:cNvSpPr/>
          <p:nvPr/>
        </p:nvSpPr>
        <p:spPr>
          <a:xfrm>
            <a:off x="884603" y="3637279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F793E7E2-2B9E-47C6-A39C-B1B75E5E66F7}"/>
              </a:ext>
            </a:extLst>
          </p:cNvPr>
          <p:cNvSpPr/>
          <p:nvPr/>
        </p:nvSpPr>
        <p:spPr>
          <a:xfrm>
            <a:off x="5701311" y="560382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61562038-5769-46D8-AE03-C7081F80728A}"/>
              </a:ext>
            </a:extLst>
          </p:cNvPr>
          <p:cNvSpPr/>
          <p:nvPr/>
        </p:nvSpPr>
        <p:spPr>
          <a:xfrm>
            <a:off x="5742091" y="3635144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6795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3" grpId="0"/>
      <p:bldP spid="62" grpId="0"/>
      <p:bldP spid="54" grpId="0"/>
      <p:bldP spid="53" grpId="0"/>
      <p:bldP spid="52" grpId="0"/>
      <p:bldP spid="42" grpId="0"/>
      <p:bldP spid="40" grpId="0"/>
      <p:bldP spid="38" grpId="0"/>
      <p:bldP spid="16" grpId="0"/>
      <p:bldP spid="16" grpId="1"/>
      <p:bldP spid="17" grpId="0"/>
      <p:bldP spid="17" grpId="1"/>
      <p:bldP spid="18" grpId="0"/>
      <p:bldP spid="18" grpId="1"/>
      <p:bldP spid="26" grpId="0"/>
      <p:bldP spid="26" grpId="1"/>
      <p:bldP spid="27" grpId="0"/>
      <p:bldP spid="27" grpId="1"/>
      <p:bldP spid="28" grpId="0"/>
      <p:bldP spid="29" grpId="0"/>
      <p:bldP spid="30" grpId="0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3" grpId="0"/>
      <p:bldP spid="44" grpId="0"/>
      <p:bldP spid="46" grpId="0"/>
      <p:bldP spid="46" grpId="1"/>
      <p:bldP spid="47" grpId="0"/>
      <p:bldP spid="47" grpId="1"/>
      <p:bldP spid="49" grpId="0"/>
      <p:bldP spid="49" grpId="1"/>
      <p:bldP spid="50" grpId="0"/>
      <p:bldP spid="50" grpId="1"/>
      <p:bldP spid="51" grpId="0"/>
      <p:bldP spid="51" grpId="1"/>
      <p:bldP spid="55" grpId="0"/>
      <p:bldP spid="56" grpId="0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5" grpId="0"/>
      <p:bldP spid="66" grpId="0"/>
      <p:bldP spid="2" grpId="0" animBg="1"/>
      <p:bldP spid="68" grpId="0" animBg="1"/>
      <p:bldP spid="6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72942C4E-3286-4C17-A7C6-371CB6D79C9C}"/>
              </a:ext>
            </a:extLst>
          </p:cNvPr>
          <p:cNvSpPr txBox="1"/>
          <p:nvPr/>
        </p:nvSpPr>
        <p:spPr>
          <a:xfrm>
            <a:off x="7680169" y="5806600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blusa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A8115A-B88A-4B1D-BFCD-FE11D856C222}"/>
              </a:ext>
            </a:extLst>
          </p:cNvPr>
          <p:cNvSpPr txBox="1"/>
          <p:nvPr/>
        </p:nvSpPr>
        <p:spPr>
          <a:xfrm>
            <a:off x="6697737" y="5806408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0EFEBE-C971-45C3-8D1E-131D236B3F5D}"/>
              </a:ext>
            </a:extLst>
          </p:cNvPr>
          <p:cNvSpPr txBox="1"/>
          <p:nvPr/>
        </p:nvSpPr>
        <p:spPr>
          <a:xfrm>
            <a:off x="5693994" y="5806408"/>
            <a:ext cx="71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blu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6BB70-318C-4260-8EFC-F2247FF981F0}"/>
              </a:ext>
            </a:extLst>
          </p:cNvPr>
          <p:cNvSpPr txBox="1"/>
          <p:nvPr/>
        </p:nvSpPr>
        <p:spPr>
          <a:xfrm>
            <a:off x="7665917" y="269451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gripo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2D4B52-FD0C-49CB-9025-C471A171D688}"/>
              </a:ext>
            </a:extLst>
          </p:cNvPr>
          <p:cNvSpPr txBox="1"/>
          <p:nvPr/>
        </p:nvSpPr>
        <p:spPr>
          <a:xfrm>
            <a:off x="6683485" y="269431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335600-57DD-42B0-BF4E-3A7742C3969E}"/>
              </a:ext>
            </a:extLst>
          </p:cNvPr>
          <p:cNvSpPr txBox="1"/>
          <p:nvPr/>
        </p:nvSpPr>
        <p:spPr>
          <a:xfrm>
            <a:off x="5780326" y="269431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gri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FAFA41-3C92-4256-810E-8FA13450BA44}"/>
              </a:ext>
            </a:extLst>
          </p:cNvPr>
          <p:cNvSpPr txBox="1"/>
          <p:nvPr/>
        </p:nvSpPr>
        <p:spPr>
          <a:xfrm>
            <a:off x="2846891" y="5813583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trapo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C36D9A-628B-41C3-8AAE-0C62A3D69423}"/>
              </a:ext>
            </a:extLst>
          </p:cNvPr>
          <p:cNvSpPr txBox="1"/>
          <p:nvPr/>
        </p:nvSpPr>
        <p:spPr>
          <a:xfrm>
            <a:off x="1864459" y="581339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79FE0-D494-4213-BAFF-6547B53094A1}"/>
              </a:ext>
            </a:extLst>
          </p:cNvPr>
          <p:cNvSpPr txBox="1"/>
          <p:nvPr/>
        </p:nvSpPr>
        <p:spPr>
          <a:xfrm>
            <a:off x="915580" y="5813391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35A4C7-4484-4EC0-8A62-843365AD47B3}"/>
              </a:ext>
            </a:extLst>
          </p:cNvPr>
          <p:cNvSpPr txBox="1"/>
          <p:nvPr/>
        </p:nvSpPr>
        <p:spPr>
          <a:xfrm>
            <a:off x="2751009" y="2696198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dyaket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3B08AD-0C6D-46BA-8C4D-4D0108219A84}"/>
              </a:ext>
            </a:extLst>
          </p:cNvPr>
          <p:cNvSpPr txBox="1"/>
          <p:nvPr/>
        </p:nvSpPr>
        <p:spPr>
          <a:xfrm>
            <a:off x="1768577" y="269600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ket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1B2330-34A4-4152-9C91-1514D5BD6B04}"/>
              </a:ext>
            </a:extLst>
          </p:cNvPr>
          <p:cNvSpPr txBox="1"/>
          <p:nvPr/>
        </p:nvSpPr>
        <p:spPr>
          <a:xfrm>
            <a:off x="645962" y="2696006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dya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49087" y="147245"/>
            <a:ext cx="9611139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108911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108911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CEB0D7-7BA3-4707-925C-017D1C367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13" y="3917373"/>
            <a:ext cx="2351700" cy="1598889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9929EF-DEC0-4341-923E-CF829B5FA87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4" y="782807"/>
            <a:ext cx="2383916" cy="162079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C924EF-B50D-4989-929E-808733F64D6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5" y="3688168"/>
            <a:ext cx="3036372" cy="2064389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27E167-70E0-4837-B10D-52899F0E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622" y="411088"/>
            <a:ext cx="1520687" cy="243264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C6DDE1-25BD-48F6-8B36-EA62625FD8FB}"/>
              </a:ext>
            </a:extLst>
          </p:cNvPr>
          <p:cNvSpPr txBox="1"/>
          <p:nvPr/>
        </p:nvSpPr>
        <p:spPr>
          <a:xfrm>
            <a:off x="650404" y="2697502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dya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E1244-1C49-404B-BB81-836F473CA18B}"/>
              </a:ext>
            </a:extLst>
          </p:cNvPr>
          <p:cNvSpPr txBox="1"/>
          <p:nvPr/>
        </p:nvSpPr>
        <p:spPr>
          <a:xfrm>
            <a:off x="1773019" y="2697502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ket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33E987-A897-4A5B-BDEC-9F75E2F369E0}"/>
              </a:ext>
            </a:extLst>
          </p:cNvPr>
          <p:cNvSpPr txBox="1"/>
          <p:nvPr/>
        </p:nvSpPr>
        <p:spPr>
          <a:xfrm>
            <a:off x="2755451" y="2697694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dyaket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7FDF5A-A0A0-4B43-9199-51BD7834D2FA}"/>
              </a:ext>
            </a:extLst>
          </p:cNvPr>
          <p:cNvSpPr txBox="1"/>
          <p:nvPr/>
        </p:nvSpPr>
        <p:spPr>
          <a:xfrm>
            <a:off x="1477588" y="281063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715FED-9F79-4808-A336-902E93070FB1}"/>
              </a:ext>
            </a:extLst>
          </p:cNvPr>
          <p:cNvSpPr txBox="1"/>
          <p:nvPr/>
        </p:nvSpPr>
        <p:spPr>
          <a:xfrm>
            <a:off x="2473612" y="28318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736657-C360-41AF-88F8-B36BAEA8ECEA}"/>
              </a:ext>
            </a:extLst>
          </p:cNvPr>
          <p:cNvSpPr txBox="1"/>
          <p:nvPr/>
        </p:nvSpPr>
        <p:spPr>
          <a:xfrm>
            <a:off x="1473146" y="2809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6FCB75-3120-444F-801C-00E3FDA7C511}"/>
              </a:ext>
            </a:extLst>
          </p:cNvPr>
          <p:cNvSpPr txBox="1"/>
          <p:nvPr/>
        </p:nvSpPr>
        <p:spPr>
          <a:xfrm>
            <a:off x="2469170" y="28303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E7B7C-35F1-4813-B9AC-0AFF65300680}"/>
              </a:ext>
            </a:extLst>
          </p:cNvPr>
          <p:cNvSpPr txBox="1"/>
          <p:nvPr/>
        </p:nvSpPr>
        <p:spPr>
          <a:xfrm>
            <a:off x="2842449" y="5812087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trapo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4DCDC2-636E-493E-8503-E3A94C446592}"/>
              </a:ext>
            </a:extLst>
          </p:cNvPr>
          <p:cNvSpPr txBox="1"/>
          <p:nvPr/>
        </p:nvSpPr>
        <p:spPr>
          <a:xfrm>
            <a:off x="1860017" y="5811895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D09A77-8C09-4D51-835E-F66D995B1C22}"/>
              </a:ext>
            </a:extLst>
          </p:cNvPr>
          <p:cNvSpPr txBox="1"/>
          <p:nvPr/>
        </p:nvSpPr>
        <p:spPr>
          <a:xfrm>
            <a:off x="911138" y="5811895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3E9264-0AF8-4E64-8DA8-FB6A3155C296}"/>
              </a:ext>
            </a:extLst>
          </p:cNvPr>
          <p:cNvSpPr txBox="1"/>
          <p:nvPr/>
        </p:nvSpPr>
        <p:spPr>
          <a:xfrm>
            <a:off x="1569028" y="592652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F9A316-4B85-4054-8C85-5F3487A0F349}"/>
              </a:ext>
            </a:extLst>
          </p:cNvPr>
          <p:cNvSpPr txBox="1"/>
          <p:nvPr/>
        </p:nvSpPr>
        <p:spPr>
          <a:xfrm>
            <a:off x="2565052" y="594773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DD3BAD-4843-49BF-862A-A10E68AE70D0}"/>
              </a:ext>
            </a:extLst>
          </p:cNvPr>
          <p:cNvSpPr txBox="1"/>
          <p:nvPr/>
        </p:nvSpPr>
        <p:spPr>
          <a:xfrm>
            <a:off x="1564586" y="592502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6078F0-3FE5-4199-AAA1-621BFBEB4934}"/>
              </a:ext>
            </a:extLst>
          </p:cNvPr>
          <p:cNvSpPr txBox="1"/>
          <p:nvPr/>
        </p:nvSpPr>
        <p:spPr>
          <a:xfrm>
            <a:off x="2560610" y="594624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70DBB6-D515-40E2-AE7C-31C7621138BB}"/>
              </a:ext>
            </a:extLst>
          </p:cNvPr>
          <p:cNvSpPr txBox="1"/>
          <p:nvPr/>
        </p:nvSpPr>
        <p:spPr>
          <a:xfrm>
            <a:off x="7661475" y="2693014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gripo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E46B4-15CB-47E9-B9F0-C86F2A95EAC2}"/>
              </a:ext>
            </a:extLst>
          </p:cNvPr>
          <p:cNvSpPr txBox="1"/>
          <p:nvPr/>
        </p:nvSpPr>
        <p:spPr>
          <a:xfrm>
            <a:off x="6679043" y="2692822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po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75252B-42D3-4B10-9AA1-14FE893F087C}"/>
              </a:ext>
            </a:extLst>
          </p:cNvPr>
          <p:cNvSpPr txBox="1"/>
          <p:nvPr/>
        </p:nvSpPr>
        <p:spPr>
          <a:xfrm>
            <a:off x="5775884" y="2692822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gri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E0EFEA-A2E1-44C0-AD9A-0C1C25EE32A7}"/>
              </a:ext>
            </a:extLst>
          </p:cNvPr>
          <p:cNvSpPr txBox="1"/>
          <p:nvPr/>
        </p:nvSpPr>
        <p:spPr>
          <a:xfrm>
            <a:off x="6388054" y="28074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B175CF-4AFE-4578-A289-BC8D26ED04D1}"/>
              </a:ext>
            </a:extLst>
          </p:cNvPr>
          <p:cNvSpPr txBox="1"/>
          <p:nvPr/>
        </p:nvSpPr>
        <p:spPr>
          <a:xfrm>
            <a:off x="7384078" y="282866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13229E-F979-49FA-B964-A96E123AC534}"/>
              </a:ext>
            </a:extLst>
          </p:cNvPr>
          <p:cNvSpPr txBox="1"/>
          <p:nvPr/>
        </p:nvSpPr>
        <p:spPr>
          <a:xfrm>
            <a:off x="6383612" y="280595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1F2FA3-25AF-41F7-A4FF-17EDAA4A91FD}"/>
              </a:ext>
            </a:extLst>
          </p:cNvPr>
          <p:cNvSpPr txBox="1"/>
          <p:nvPr/>
        </p:nvSpPr>
        <p:spPr>
          <a:xfrm>
            <a:off x="7379636" y="282717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7F0108-B815-49B8-93D1-F89371223DC7}"/>
              </a:ext>
            </a:extLst>
          </p:cNvPr>
          <p:cNvSpPr txBox="1"/>
          <p:nvPr/>
        </p:nvSpPr>
        <p:spPr>
          <a:xfrm>
            <a:off x="7675727" y="5805104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blusa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0F46B-24EC-4DB5-8844-4094C0913194}"/>
              </a:ext>
            </a:extLst>
          </p:cNvPr>
          <p:cNvSpPr txBox="1"/>
          <p:nvPr/>
        </p:nvSpPr>
        <p:spPr>
          <a:xfrm>
            <a:off x="6693295" y="5804912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16B72C-36A1-4D15-AA83-EBE176ED1FA5}"/>
              </a:ext>
            </a:extLst>
          </p:cNvPr>
          <p:cNvSpPr txBox="1"/>
          <p:nvPr/>
        </p:nvSpPr>
        <p:spPr>
          <a:xfrm>
            <a:off x="5689552" y="5804912"/>
            <a:ext cx="71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blu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A84E-F961-433C-A46A-F25B6D96E964}"/>
              </a:ext>
            </a:extLst>
          </p:cNvPr>
          <p:cNvSpPr txBox="1"/>
          <p:nvPr/>
        </p:nvSpPr>
        <p:spPr>
          <a:xfrm>
            <a:off x="6402306" y="591954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FBEFDD-2FEC-40CD-B720-0F1AB8204979}"/>
              </a:ext>
            </a:extLst>
          </p:cNvPr>
          <p:cNvSpPr txBox="1"/>
          <p:nvPr/>
        </p:nvSpPr>
        <p:spPr>
          <a:xfrm>
            <a:off x="7398330" y="594075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139E82-6A14-49DB-87C2-F800304D48F6}"/>
              </a:ext>
            </a:extLst>
          </p:cNvPr>
          <p:cNvSpPr txBox="1"/>
          <p:nvPr/>
        </p:nvSpPr>
        <p:spPr>
          <a:xfrm>
            <a:off x="6397864" y="591804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4C17CF-FFAA-4800-8A22-E2701D903E27}"/>
              </a:ext>
            </a:extLst>
          </p:cNvPr>
          <p:cNvSpPr txBox="1"/>
          <p:nvPr/>
        </p:nvSpPr>
        <p:spPr>
          <a:xfrm>
            <a:off x="7393888" y="593926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B40C3776-6FA2-400B-AD17-552B24E2287F}"/>
              </a:ext>
            </a:extLst>
          </p:cNvPr>
          <p:cNvSpPr/>
          <p:nvPr/>
        </p:nvSpPr>
        <p:spPr>
          <a:xfrm>
            <a:off x="768146" y="53682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EFF31910-20A0-4B51-9A41-91F89AC5189F}"/>
              </a:ext>
            </a:extLst>
          </p:cNvPr>
          <p:cNvSpPr/>
          <p:nvPr/>
        </p:nvSpPr>
        <p:spPr>
          <a:xfrm>
            <a:off x="768146" y="3657770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29AA20F0-D4D9-4F14-B78F-82C55C69DD73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D15464C7-C2AC-4D91-8E74-8AF4A6B48F1D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387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1" grpId="0"/>
      <p:bldP spid="61" grpId="1"/>
      <p:bldP spid="60" grpId="0"/>
      <p:bldP spid="60" grpId="1"/>
      <p:bldP spid="52" grpId="0"/>
      <p:bldP spid="52" grpId="1"/>
      <p:bldP spid="51" grpId="0"/>
      <p:bldP spid="51" grpId="1"/>
      <p:bldP spid="50" grpId="0"/>
      <p:bldP spid="50" grpId="1"/>
      <p:bldP spid="42" grpId="0"/>
      <p:bldP spid="42" grpId="1"/>
      <p:bldP spid="41" grpId="0"/>
      <p:bldP spid="41" grpId="1"/>
      <p:bldP spid="40" grpId="0"/>
      <p:bldP spid="40" grpId="1"/>
      <p:bldP spid="34" grpId="0"/>
      <p:bldP spid="33" grpId="0"/>
      <p:bldP spid="32" grpId="0"/>
      <p:bldP spid="18" grpId="0"/>
      <p:bldP spid="18" grpId="1"/>
      <p:bldP spid="26" grpId="0"/>
      <p:bldP spid="26" grpId="1"/>
      <p:bldP spid="29" grpId="0"/>
      <p:bldP spid="29" grpId="1"/>
      <p:bldP spid="30" grpId="0"/>
      <p:bldP spid="30" grpId="1"/>
      <p:bldP spid="31" grpId="0"/>
      <p:bldP spid="31" grpId="1"/>
      <p:bldP spid="35" grpId="0"/>
      <p:bldP spid="36" grpId="0"/>
      <p:bldP spid="37" grpId="0"/>
      <p:bldP spid="38" grpId="0"/>
      <p:bldP spid="39" grpId="0"/>
      <p:bldP spid="43" grpId="0"/>
      <p:bldP spid="43" grpId="1"/>
      <p:bldP spid="44" grpId="0"/>
      <p:bldP spid="44" grpId="1"/>
      <p:bldP spid="45" grpId="0"/>
      <p:bldP spid="46" grpId="0"/>
      <p:bldP spid="47" grpId="0"/>
      <p:bldP spid="48" grpId="0"/>
      <p:bldP spid="49" grpId="0"/>
      <p:bldP spid="53" grpId="0"/>
      <p:bldP spid="53" grpId="1"/>
      <p:bldP spid="54" grpId="0"/>
      <p:bldP spid="54" grpId="1"/>
      <p:bldP spid="55" grpId="0"/>
      <p:bldP spid="56" grpId="0"/>
      <p:bldP spid="57" grpId="0"/>
      <p:bldP spid="58" grpId="0"/>
      <p:bldP spid="59" grpId="0"/>
      <p:bldP spid="63" grpId="0"/>
      <p:bldP spid="63" grpId="1"/>
      <p:bldP spid="64" grpId="0"/>
      <p:bldP spid="64" grpId="1"/>
      <p:bldP spid="65" grpId="0"/>
      <p:bldP spid="66" grpId="0"/>
      <p:bldP spid="67" grpId="0" animBg="1"/>
      <p:bldP spid="68" grpId="0" animBg="1"/>
      <p:bldP spid="69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A1F1E087-695A-4AFB-B3D4-43CB17BB1CC0}"/>
              </a:ext>
            </a:extLst>
          </p:cNvPr>
          <p:cNvSpPr txBox="1"/>
          <p:nvPr/>
        </p:nvSpPr>
        <p:spPr>
          <a:xfrm>
            <a:off x="7724568" y="5800313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mantsa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FF1438-AEDD-41C2-AAD1-591BD9AB1911}"/>
              </a:ext>
            </a:extLst>
          </p:cNvPr>
          <p:cNvSpPr txBox="1"/>
          <p:nvPr/>
        </p:nvSpPr>
        <p:spPr>
          <a:xfrm>
            <a:off x="6742136" y="5800121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9E3777-85D1-4CB0-92F2-9411C1F6E93A}"/>
              </a:ext>
            </a:extLst>
          </p:cNvPr>
          <p:cNvSpPr txBox="1"/>
          <p:nvPr/>
        </p:nvSpPr>
        <p:spPr>
          <a:xfrm>
            <a:off x="5619521" y="5800121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man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CFAF9E-0FA9-4DF5-86CF-67EC5689398E}"/>
              </a:ext>
            </a:extLst>
          </p:cNvPr>
          <p:cNvSpPr txBox="1"/>
          <p:nvPr/>
        </p:nvSpPr>
        <p:spPr>
          <a:xfrm>
            <a:off x="7596328" y="2696736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nangka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59FE7F-24A1-4159-9357-3ECB0086D644}"/>
              </a:ext>
            </a:extLst>
          </p:cNvPr>
          <p:cNvSpPr txBox="1"/>
          <p:nvPr/>
        </p:nvSpPr>
        <p:spPr>
          <a:xfrm>
            <a:off x="7600770" y="2698232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nangka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839F54-7D07-4EE5-936F-37B654430F2F}"/>
              </a:ext>
            </a:extLst>
          </p:cNvPr>
          <p:cNvSpPr txBox="1"/>
          <p:nvPr/>
        </p:nvSpPr>
        <p:spPr>
          <a:xfrm>
            <a:off x="6618338" y="2698040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ka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9062D-6D3E-4790-98C4-2C6C825D6BB0}"/>
              </a:ext>
            </a:extLst>
          </p:cNvPr>
          <p:cNvSpPr txBox="1"/>
          <p:nvPr/>
        </p:nvSpPr>
        <p:spPr>
          <a:xfrm>
            <a:off x="5354121" y="2696544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nang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76D193-673D-41DF-BD9F-CAB6D07576B0}"/>
              </a:ext>
            </a:extLst>
          </p:cNvPr>
          <p:cNvSpPr txBox="1"/>
          <p:nvPr/>
        </p:nvSpPr>
        <p:spPr>
          <a:xfrm>
            <a:off x="5349419" y="269804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nang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78542-B61D-49F9-90BB-1580BDF8F484}"/>
              </a:ext>
            </a:extLst>
          </p:cNvPr>
          <p:cNvSpPr txBox="1"/>
          <p:nvPr/>
        </p:nvSpPr>
        <p:spPr>
          <a:xfrm>
            <a:off x="3048059" y="5780478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plato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5576DA-6F6E-4B44-ABA3-37854596FF7A}"/>
              </a:ext>
            </a:extLst>
          </p:cNvPr>
          <p:cNvSpPr txBox="1"/>
          <p:nvPr/>
        </p:nvSpPr>
        <p:spPr>
          <a:xfrm>
            <a:off x="2065627" y="5780286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0A5F14-83DA-4D79-BFB2-11AD12FE79C9}"/>
              </a:ext>
            </a:extLst>
          </p:cNvPr>
          <p:cNvSpPr txBox="1"/>
          <p:nvPr/>
        </p:nvSpPr>
        <p:spPr>
          <a:xfrm>
            <a:off x="943012" y="578028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6FF31A-8F37-4114-8547-7BBEE72E4648}"/>
              </a:ext>
            </a:extLst>
          </p:cNvPr>
          <p:cNvSpPr txBox="1"/>
          <p:nvPr/>
        </p:nvSpPr>
        <p:spPr>
          <a:xfrm>
            <a:off x="3029771" y="269769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tabla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D7AE02-3ADE-4B61-BE33-14BD8E554218}"/>
              </a:ext>
            </a:extLst>
          </p:cNvPr>
          <p:cNvSpPr txBox="1"/>
          <p:nvPr/>
        </p:nvSpPr>
        <p:spPr>
          <a:xfrm>
            <a:off x="2047339" y="2697502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1C4F2-4927-430E-98B0-9F3114E6A68D}"/>
              </a:ext>
            </a:extLst>
          </p:cNvPr>
          <p:cNvSpPr txBox="1"/>
          <p:nvPr/>
        </p:nvSpPr>
        <p:spPr>
          <a:xfrm>
            <a:off x="924724" y="2697502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tab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209" y="147245"/>
            <a:ext cx="963101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188425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188425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B9D5DE-3B86-466F-A826-9876FB7A4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b="11126"/>
          <a:stretch/>
        </p:blipFill>
        <p:spPr>
          <a:xfrm>
            <a:off x="1478321" y="1139241"/>
            <a:ext cx="1984503" cy="101867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3B24F-077F-4C69-BB0B-4C789ADA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14" y="3816395"/>
            <a:ext cx="2659173" cy="180793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31BBDD-F53C-4B6F-B827-AFE4E18786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353">
            <a:off x="6464893" y="350310"/>
            <a:ext cx="1680738" cy="247208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9A8737-5580-40CB-88A4-E778F66E0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734" y="3860752"/>
            <a:ext cx="1835055" cy="1719221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FD4D1-C154-4035-A1E9-D928566225A6}"/>
              </a:ext>
            </a:extLst>
          </p:cNvPr>
          <p:cNvSpPr txBox="1"/>
          <p:nvPr/>
        </p:nvSpPr>
        <p:spPr>
          <a:xfrm>
            <a:off x="3025329" y="2696198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tabla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2CBD2-44D0-46D4-8AB2-17A2BCA4B80B}"/>
              </a:ext>
            </a:extLst>
          </p:cNvPr>
          <p:cNvSpPr txBox="1"/>
          <p:nvPr/>
        </p:nvSpPr>
        <p:spPr>
          <a:xfrm>
            <a:off x="2042897" y="2696006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12898C-7883-4F5C-A67E-40B556EB3336}"/>
              </a:ext>
            </a:extLst>
          </p:cNvPr>
          <p:cNvSpPr txBox="1"/>
          <p:nvPr/>
        </p:nvSpPr>
        <p:spPr>
          <a:xfrm>
            <a:off x="920282" y="269600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tab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0C9601-078D-4517-B43E-F8F472D67DC8}"/>
              </a:ext>
            </a:extLst>
          </p:cNvPr>
          <p:cNvSpPr txBox="1"/>
          <p:nvPr/>
        </p:nvSpPr>
        <p:spPr>
          <a:xfrm>
            <a:off x="1751908" y="281063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98CBB-2D69-4282-8352-31A995D93847}"/>
              </a:ext>
            </a:extLst>
          </p:cNvPr>
          <p:cNvSpPr txBox="1"/>
          <p:nvPr/>
        </p:nvSpPr>
        <p:spPr>
          <a:xfrm>
            <a:off x="2747932" y="28318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210351-E250-42F9-A556-ABCA5C173DDF}"/>
              </a:ext>
            </a:extLst>
          </p:cNvPr>
          <p:cNvSpPr txBox="1"/>
          <p:nvPr/>
        </p:nvSpPr>
        <p:spPr>
          <a:xfrm>
            <a:off x="1747466" y="2809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62FFA6-EEBA-4E09-A190-9E2CEFA6A013}"/>
              </a:ext>
            </a:extLst>
          </p:cNvPr>
          <p:cNvSpPr txBox="1"/>
          <p:nvPr/>
        </p:nvSpPr>
        <p:spPr>
          <a:xfrm>
            <a:off x="2743490" y="28303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4DCF07-2C17-4C8B-BC81-7E3748A69B78}"/>
              </a:ext>
            </a:extLst>
          </p:cNvPr>
          <p:cNvSpPr txBox="1"/>
          <p:nvPr/>
        </p:nvSpPr>
        <p:spPr>
          <a:xfrm>
            <a:off x="3043617" y="5778982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plato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202F9D-DCC8-48FC-8707-C920D64A6586}"/>
              </a:ext>
            </a:extLst>
          </p:cNvPr>
          <p:cNvSpPr txBox="1"/>
          <p:nvPr/>
        </p:nvSpPr>
        <p:spPr>
          <a:xfrm>
            <a:off x="2061185" y="5778790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17FFBF-369A-4ABD-8105-8FF657DA343F}"/>
              </a:ext>
            </a:extLst>
          </p:cNvPr>
          <p:cNvSpPr txBox="1"/>
          <p:nvPr/>
        </p:nvSpPr>
        <p:spPr>
          <a:xfrm>
            <a:off x="938570" y="5778790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3AFDDA-9001-4DEB-BCB5-6B90918D554B}"/>
              </a:ext>
            </a:extLst>
          </p:cNvPr>
          <p:cNvSpPr txBox="1"/>
          <p:nvPr/>
        </p:nvSpPr>
        <p:spPr>
          <a:xfrm>
            <a:off x="1770196" y="58934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AA85A4-0128-4166-B91C-00B9516E5A19}"/>
              </a:ext>
            </a:extLst>
          </p:cNvPr>
          <p:cNvSpPr txBox="1"/>
          <p:nvPr/>
        </p:nvSpPr>
        <p:spPr>
          <a:xfrm>
            <a:off x="2766220" y="59146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568584-C54E-4709-B35F-A95C3A63714C}"/>
              </a:ext>
            </a:extLst>
          </p:cNvPr>
          <p:cNvSpPr txBox="1"/>
          <p:nvPr/>
        </p:nvSpPr>
        <p:spPr>
          <a:xfrm>
            <a:off x="1765754" y="589192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CDD83C-252C-4207-994C-CC1BB4E6E61F}"/>
              </a:ext>
            </a:extLst>
          </p:cNvPr>
          <p:cNvSpPr txBox="1"/>
          <p:nvPr/>
        </p:nvSpPr>
        <p:spPr>
          <a:xfrm>
            <a:off x="2761778" y="591313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D9289C-DC7C-4D10-B6C5-590FEF72DEA4}"/>
              </a:ext>
            </a:extLst>
          </p:cNvPr>
          <p:cNvSpPr txBox="1"/>
          <p:nvPr/>
        </p:nvSpPr>
        <p:spPr>
          <a:xfrm>
            <a:off x="6613896" y="269654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ka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545FF-C9B9-4AC4-BF7A-F62404CDE11A}"/>
              </a:ext>
            </a:extLst>
          </p:cNvPr>
          <p:cNvSpPr txBox="1"/>
          <p:nvPr/>
        </p:nvSpPr>
        <p:spPr>
          <a:xfrm>
            <a:off x="6322907" y="281117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99684B-663F-4074-A325-9A5D01C4276D}"/>
              </a:ext>
            </a:extLst>
          </p:cNvPr>
          <p:cNvSpPr txBox="1"/>
          <p:nvPr/>
        </p:nvSpPr>
        <p:spPr>
          <a:xfrm>
            <a:off x="7318931" y="283238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DCF14C-1B72-42AF-8FC6-544C2E1E47E7}"/>
              </a:ext>
            </a:extLst>
          </p:cNvPr>
          <p:cNvSpPr txBox="1"/>
          <p:nvPr/>
        </p:nvSpPr>
        <p:spPr>
          <a:xfrm>
            <a:off x="6318465" y="280967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E7BE34-23D8-4202-A1A7-6C5B40FCD179}"/>
              </a:ext>
            </a:extLst>
          </p:cNvPr>
          <p:cNvSpPr txBox="1"/>
          <p:nvPr/>
        </p:nvSpPr>
        <p:spPr>
          <a:xfrm>
            <a:off x="7314489" y="283089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66FBBB-DDD1-4319-BAE7-64938D0F8F81}"/>
              </a:ext>
            </a:extLst>
          </p:cNvPr>
          <p:cNvSpPr txBox="1"/>
          <p:nvPr/>
        </p:nvSpPr>
        <p:spPr>
          <a:xfrm>
            <a:off x="7720126" y="5798817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mantsa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C26EA2-E5C5-4506-B696-9C2118632DC1}"/>
              </a:ext>
            </a:extLst>
          </p:cNvPr>
          <p:cNvSpPr txBox="1"/>
          <p:nvPr/>
        </p:nvSpPr>
        <p:spPr>
          <a:xfrm>
            <a:off x="6737694" y="5798625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6A6B4-8D4C-407A-9299-44FF1767F52A}"/>
              </a:ext>
            </a:extLst>
          </p:cNvPr>
          <p:cNvSpPr txBox="1"/>
          <p:nvPr/>
        </p:nvSpPr>
        <p:spPr>
          <a:xfrm>
            <a:off x="5615079" y="5798625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man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A0C574-5EF9-4CB5-9E3E-02FB87235DE7}"/>
              </a:ext>
            </a:extLst>
          </p:cNvPr>
          <p:cNvSpPr txBox="1"/>
          <p:nvPr/>
        </p:nvSpPr>
        <p:spPr>
          <a:xfrm>
            <a:off x="6446705" y="591325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ED51D77-707A-494D-8E83-DEBDA0D61E08}"/>
              </a:ext>
            </a:extLst>
          </p:cNvPr>
          <p:cNvSpPr txBox="1"/>
          <p:nvPr/>
        </p:nvSpPr>
        <p:spPr>
          <a:xfrm>
            <a:off x="7442729" y="593446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7056A3-F4A2-4B52-A300-6F75DB7ACA8E}"/>
              </a:ext>
            </a:extLst>
          </p:cNvPr>
          <p:cNvSpPr txBox="1"/>
          <p:nvPr/>
        </p:nvSpPr>
        <p:spPr>
          <a:xfrm>
            <a:off x="6442263" y="591175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8430BC-246D-46AA-844F-7309A846B9F1}"/>
              </a:ext>
            </a:extLst>
          </p:cNvPr>
          <p:cNvSpPr txBox="1"/>
          <p:nvPr/>
        </p:nvSpPr>
        <p:spPr>
          <a:xfrm>
            <a:off x="7438287" y="593297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48097176-2854-48C8-8D87-7324BF7D2D60}"/>
              </a:ext>
            </a:extLst>
          </p:cNvPr>
          <p:cNvSpPr/>
          <p:nvPr/>
        </p:nvSpPr>
        <p:spPr>
          <a:xfrm>
            <a:off x="866622" y="573490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70EC884A-057D-4905-A127-71A6507A8837}"/>
              </a:ext>
            </a:extLst>
          </p:cNvPr>
          <p:cNvSpPr/>
          <p:nvPr/>
        </p:nvSpPr>
        <p:spPr>
          <a:xfrm>
            <a:off x="866622" y="3680833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8E7973F4-086A-4AC9-A2C6-F158E92A126D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D7E7BDA2-7C9C-4F7F-93F9-4C3A95BC4BFA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0583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1" grpId="0"/>
      <p:bldP spid="61" grpId="1"/>
      <p:bldP spid="60" grpId="0"/>
      <p:bldP spid="60" grpId="1"/>
      <p:bldP spid="47" grpId="0"/>
      <p:bldP spid="52" grpId="0"/>
      <p:bldP spid="52" grpId="1"/>
      <p:bldP spid="51" grpId="0"/>
      <p:bldP spid="51" grpId="1"/>
      <p:bldP spid="49" grpId="0"/>
      <p:bldP spid="50" grpId="0"/>
      <p:bldP spid="50" grpId="1"/>
      <p:bldP spid="42" grpId="0"/>
      <p:bldP spid="42" grpId="1"/>
      <p:bldP spid="41" grpId="0"/>
      <p:bldP spid="41" grpId="1"/>
      <p:bldP spid="40" grpId="0"/>
      <p:bldP spid="40" grpId="1"/>
      <p:bldP spid="32" grpId="0"/>
      <p:bldP spid="32" grpId="1"/>
      <p:bldP spid="31" grpId="0"/>
      <p:bldP spid="31" grpId="1"/>
      <p:bldP spid="30" grpId="0"/>
      <p:bldP spid="30" grpId="1"/>
      <p:bldP spid="16" grpId="0"/>
      <p:bldP spid="18" grpId="0"/>
      <p:bldP spid="28" grpId="0"/>
      <p:bldP spid="33" grpId="0"/>
      <p:bldP spid="33" grpId="1"/>
      <p:bldP spid="34" grpId="0"/>
      <p:bldP spid="34" grpId="1"/>
      <p:bldP spid="35" grpId="0"/>
      <p:bldP spid="36" grpId="0"/>
      <p:bldP spid="37" grpId="0"/>
      <p:bldP spid="38" grpId="0"/>
      <p:bldP spid="39" grpId="0"/>
      <p:bldP spid="43" grpId="0"/>
      <p:bldP spid="43" grpId="1"/>
      <p:bldP spid="44" grpId="0"/>
      <p:bldP spid="44" grpId="1"/>
      <p:bldP spid="45" grpId="0"/>
      <p:bldP spid="46" grpId="0"/>
      <p:bldP spid="48" grpId="0"/>
      <p:bldP spid="53" grpId="0"/>
      <p:bldP spid="53" grpId="1"/>
      <p:bldP spid="54" grpId="0"/>
      <p:bldP spid="54" grpId="1"/>
      <p:bldP spid="55" grpId="0"/>
      <p:bldP spid="56" grpId="0"/>
      <p:bldP spid="57" grpId="0"/>
      <p:bldP spid="58" grpId="0"/>
      <p:bldP spid="59" grpId="0"/>
      <p:bldP spid="63" grpId="0"/>
      <p:bldP spid="63" grpId="1"/>
      <p:bldP spid="64" grpId="0"/>
      <p:bldP spid="64" grpId="1"/>
      <p:bldP spid="65" grpId="0"/>
      <p:bldP spid="66" grpId="0"/>
      <p:bldP spid="67" grpId="0" animBg="1"/>
      <p:bldP spid="68" grpId="0" animBg="1"/>
      <p:bldP spid="69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1BB74091-4FCC-4D0F-89AD-4E335EA8D7FD}"/>
              </a:ext>
            </a:extLst>
          </p:cNvPr>
          <p:cNvSpPr txBox="1"/>
          <p:nvPr/>
        </p:nvSpPr>
        <p:spPr>
          <a:xfrm>
            <a:off x="8024881" y="583137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krayola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56C17C-A773-44FD-B395-9730073E5BCD}"/>
              </a:ext>
            </a:extLst>
          </p:cNvPr>
          <p:cNvSpPr txBox="1"/>
          <p:nvPr/>
        </p:nvSpPr>
        <p:spPr>
          <a:xfrm>
            <a:off x="8029323" y="5832874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krayola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D188C2-95A8-486B-B156-D12A3892A9A2}"/>
              </a:ext>
            </a:extLst>
          </p:cNvPr>
          <p:cNvSpPr txBox="1"/>
          <p:nvPr/>
        </p:nvSpPr>
        <p:spPr>
          <a:xfrm>
            <a:off x="7872229" y="2690042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prinsesa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E5C07A-05FD-4D18-BC52-0264A399E4EC}"/>
              </a:ext>
            </a:extLst>
          </p:cNvPr>
          <p:cNvSpPr txBox="1"/>
          <p:nvPr/>
        </p:nvSpPr>
        <p:spPr>
          <a:xfrm>
            <a:off x="3353489" y="2704370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tsinelas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CE82EC-CDAE-430F-A174-07C354402530}"/>
              </a:ext>
            </a:extLst>
          </p:cNvPr>
          <p:cNvSpPr txBox="1"/>
          <p:nvPr/>
        </p:nvSpPr>
        <p:spPr>
          <a:xfrm>
            <a:off x="7097659" y="5824702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739B0F-2F6D-4C59-8D38-B6D91831E9D8}"/>
              </a:ext>
            </a:extLst>
          </p:cNvPr>
          <p:cNvSpPr txBox="1"/>
          <p:nvPr/>
        </p:nvSpPr>
        <p:spPr>
          <a:xfrm>
            <a:off x="6215811" y="582451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7DC92D-776F-4C33-9098-993CAA00FA8E}"/>
              </a:ext>
            </a:extLst>
          </p:cNvPr>
          <p:cNvSpPr txBox="1"/>
          <p:nvPr/>
        </p:nvSpPr>
        <p:spPr>
          <a:xfrm>
            <a:off x="5358372" y="582451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DC4D58-7FDB-4182-A67E-5FC309F3A434}"/>
              </a:ext>
            </a:extLst>
          </p:cNvPr>
          <p:cNvSpPr txBox="1"/>
          <p:nvPr/>
        </p:nvSpPr>
        <p:spPr>
          <a:xfrm>
            <a:off x="7876671" y="2691538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prinsesa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849275-81F7-4111-B81B-C347FFDCE3F5}"/>
              </a:ext>
            </a:extLst>
          </p:cNvPr>
          <p:cNvSpPr txBox="1"/>
          <p:nvPr/>
        </p:nvSpPr>
        <p:spPr>
          <a:xfrm>
            <a:off x="6945007" y="2683366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77A144-93BF-41DF-B36A-09B633D53DD0}"/>
              </a:ext>
            </a:extLst>
          </p:cNvPr>
          <p:cNvSpPr txBox="1"/>
          <p:nvPr/>
        </p:nvSpPr>
        <p:spPr>
          <a:xfrm>
            <a:off x="6182031" y="268317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7AD6AD-ECC8-4F5C-BCDD-A97506187E21}"/>
              </a:ext>
            </a:extLst>
          </p:cNvPr>
          <p:cNvSpPr txBox="1"/>
          <p:nvPr/>
        </p:nvSpPr>
        <p:spPr>
          <a:xfrm>
            <a:off x="5205720" y="2683174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prin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34186E-9041-4DEF-9DF4-976A21B7D6C5}"/>
              </a:ext>
            </a:extLst>
          </p:cNvPr>
          <p:cNvSpPr txBox="1"/>
          <p:nvPr/>
        </p:nvSpPr>
        <p:spPr>
          <a:xfrm>
            <a:off x="3043617" y="5778982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sobre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3471EC-03FD-4D49-8699-5E7AAA7E9A78}"/>
              </a:ext>
            </a:extLst>
          </p:cNvPr>
          <p:cNvSpPr txBox="1"/>
          <p:nvPr/>
        </p:nvSpPr>
        <p:spPr>
          <a:xfrm>
            <a:off x="2061185" y="5778790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re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B805CD-1B50-494D-8F2B-DFC0442F4ABF}"/>
              </a:ext>
            </a:extLst>
          </p:cNvPr>
          <p:cNvSpPr txBox="1"/>
          <p:nvPr/>
        </p:nvSpPr>
        <p:spPr>
          <a:xfrm>
            <a:off x="938570" y="57787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sob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15FD0-A4E3-4F00-A13E-E4711D5DC000}"/>
              </a:ext>
            </a:extLst>
          </p:cNvPr>
          <p:cNvSpPr txBox="1"/>
          <p:nvPr/>
        </p:nvSpPr>
        <p:spPr>
          <a:xfrm>
            <a:off x="3349047" y="2702874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tsinelas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56598-2C22-4AD9-98BC-4B2EEF0EF9FF}"/>
              </a:ext>
            </a:extLst>
          </p:cNvPr>
          <p:cNvSpPr txBox="1"/>
          <p:nvPr/>
        </p:nvSpPr>
        <p:spPr>
          <a:xfrm>
            <a:off x="2426267" y="269769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8ABBA-92BE-4BC9-8153-1A27CB96D8D8}"/>
              </a:ext>
            </a:extLst>
          </p:cNvPr>
          <p:cNvSpPr txBox="1"/>
          <p:nvPr/>
        </p:nvSpPr>
        <p:spPr>
          <a:xfrm>
            <a:off x="2421825" y="2696198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5B3FBE-D105-4B09-930A-4A71CF856718}"/>
              </a:ext>
            </a:extLst>
          </p:cNvPr>
          <p:cNvSpPr txBox="1"/>
          <p:nvPr/>
        </p:nvSpPr>
        <p:spPr>
          <a:xfrm>
            <a:off x="2139986" y="28303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8145AB-C60B-4D07-87A2-3ED95A0986AA}"/>
              </a:ext>
            </a:extLst>
          </p:cNvPr>
          <p:cNvSpPr txBox="1"/>
          <p:nvPr/>
        </p:nvSpPr>
        <p:spPr>
          <a:xfrm>
            <a:off x="1443835" y="2697502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ne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BC964-AECA-47BC-B893-7680A34BFEA8}"/>
              </a:ext>
            </a:extLst>
          </p:cNvPr>
          <p:cNvSpPr txBox="1"/>
          <p:nvPr/>
        </p:nvSpPr>
        <p:spPr>
          <a:xfrm>
            <a:off x="686980" y="2697502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tsi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49087" y="147245"/>
            <a:ext cx="9640956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28183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28183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BAC24E-FFDA-457C-99C7-5A6058042FA6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12153-9990-4AD2-8019-FBFE322B3B29}"/>
              </a:ext>
            </a:extLst>
          </p:cNvPr>
          <p:cNvGrpSpPr/>
          <p:nvPr/>
        </p:nvGrpSpPr>
        <p:grpSpPr>
          <a:xfrm>
            <a:off x="1228183" y="924294"/>
            <a:ext cx="2564296" cy="1553643"/>
            <a:chOff x="1228183" y="924294"/>
            <a:chExt cx="2564296" cy="15536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CF7295-F027-4427-A7B2-2516569F5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83" y="1387654"/>
              <a:ext cx="1603625" cy="1090283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28602-0EBD-470F-AD9C-67D09E91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88854" y="924294"/>
              <a:ext cx="1603625" cy="1090283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752C5F3-EA1D-475D-9521-63D6FD89BF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43" y="714068"/>
            <a:ext cx="1289116" cy="170506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E7D8F4-BC77-4889-8769-A1D6534141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8111" r="7031" b="7116"/>
          <a:stretch/>
        </p:blipFill>
        <p:spPr>
          <a:xfrm>
            <a:off x="6708743" y="3857160"/>
            <a:ext cx="1244318" cy="17623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BB5E1B-7CF8-4687-B7D4-EC07626C5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008" y="4253355"/>
            <a:ext cx="2088645" cy="82149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23C1F4-3C73-478F-9AA2-AE96AF105FDF}"/>
              </a:ext>
            </a:extLst>
          </p:cNvPr>
          <p:cNvSpPr txBox="1"/>
          <p:nvPr/>
        </p:nvSpPr>
        <p:spPr>
          <a:xfrm>
            <a:off x="1439393" y="2696006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ne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E700-A015-4C92-953D-1C66492BE302}"/>
              </a:ext>
            </a:extLst>
          </p:cNvPr>
          <p:cNvSpPr txBox="1"/>
          <p:nvPr/>
        </p:nvSpPr>
        <p:spPr>
          <a:xfrm>
            <a:off x="682538" y="2696006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tsi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5132A-F871-45DE-9702-AB7AB7AAD76C}"/>
              </a:ext>
            </a:extLst>
          </p:cNvPr>
          <p:cNvSpPr txBox="1"/>
          <p:nvPr/>
        </p:nvSpPr>
        <p:spPr>
          <a:xfrm>
            <a:off x="1148404" y="281063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10A68A-7A4F-41FF-A2A9-32BAAF3C0EE9}"/>
              </a:ext>
            </a:extLst>
          </p:cNvPr>
          <p:cNvSpPr txBox="1"/>
          <p:nvPr/>
        </p:nvSpPr>
        <p:spPr>
          <a:xfrm>
            <a:off x="2144428" y="28318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8DCD3-08D1-4E6E-8891-79EC104FFA22}"/>
              </a:ext>
            </a:extLst>
          </p:cNvPr>
          <p:cNvSpPr txBox="1"/>
          <p:nvPr/>
        </p:nvSpPr>
        <p:spPr>
          <a:xfrm>
            <a:off x="1143962" y="2809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A241BA-FB6E-4659-982A-793EBFD8814C}"/>
              </a:ext>
            </a:extLst>
          </p:cNvPr>
          <p:cNvSpPr txBox="1"/>
          <p:nvPr/>
        </p:nvSpPr>
        <p:spPr>
          <a:xfrm>
            <a:off x="3068088" y="2815070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4CE31-BDBF-4651-A066-35A8F43BC2D7}"/>
              </a:ext>
            </a:extLst>
          </p:cNvPr>
          <p:cNvSpPr txBox="1"/>
          <p:nvPr/>
        </p:nvSpPr>
        <p:spPr>
          <a:xfrm>
            <a:off x="3063646" y="281357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83693B-D122-4A04-99D4-63A0A15D0B60}"/>
              </a:ext>
            </a:extLst>
          </p:cNvPr>
          <p:cNvSpPr txBox="1"/>
          <p:nvPr/>
        </p:nvSpPr>
        <p:spPr>
          <a:xfrm>
            <a:off x="3048059" y="57804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sobre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1656C-658A-4E10-86CE-29B2B85BFD18}"/>
              </a:ext>
            </a:extLst>
          </p:cNvPr>
          <p:cNvSpPr txBox="1"/>
          <p:nvPr/>
        </p:nvSpPr>
        <p:spPr>
          <a:xfrm>
            <a:off x="2065627" y="5780286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re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90330B-635F-47E4-99C1-5391BB124A8E}"/>
              </a:ext>
            </a:extLst>
          </p:cNvPr>
          <p:cNvSpPr txBox="1"/>
          <p:nvPr/>
        </p:nvSpPr>
        <p:spPr>
          <a:xfrm>
            <a:off x="943012" y="5780286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sob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A9F2BB-7657-4026-934C-92D905B31E78}"/>
              </a:ext>
            </a:extLst>
          </p:cNvPr>
          <p:cNvSpPr txBox="1"/>
          <p:nvPr/>
        </p:nvSpPr>
        <p:spPr>
          <a:xfrm>
            <a:off x="1770196" y="58934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669CD0-98F0-4F9F-B7B1-F67977759D20}"/>
              </a:ext>
            </a:extLst>
          </p:cNvPr>
          <p:cNvSpPr txBox="1"/>
          <p:nvPr/>
        </p:nvSpPr>
        <p:spPr>
          <a:xfrm>
            <a:off x="2766220" y="59146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155E1-2207-4F54-82CD-80BE902ED84C}"/>
              </a:ext>
            </a:extLst>
          </p:cNvPr>
          <p:cNvSpPr txBox="1"/>
          <p:nvPr/>
        </p:nvSpPr>
        <p:spPr>
          <a:xfrm>
            <a:off x="1765754" y="589192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A2BC77-62E2-484D-86B8-BB47E475C13A}"/>
              </a:ext>
            </a:extLst>
          </p:cNvPr>
          <p:cNvSpPr txBox="1"/>
          <p:nvPr/>
        </p:nvSpPr>
        <p:spPr>
          <a:xfrm>
            <a:off x="2761778" y="591313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C20B50-D501-46CB-94D7-C0F72E128689}"/>
              </a:ext>
            </a:extLst>
          </p:cNvPr>
          <p:cNvSpPr txBox="1"/>
          <p:nvPr/>
        </p:nvSpPr>
        <p:spPr>
          <a:xfrm>
            <a:off x="6949449" y="2684862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sa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79E240-4BF0-43DE-952D-577E0AF34A1C}"/>
              </a:ext>
            </a:extLst>
          </p:cNvPr>
          <p:cNvSpPr txBox="1"/>
          <p:nvPr/>
        </p:nvSpPr>
        <p:spPr>
          <a:xfrm>
            <a:off x="6663168" y="281752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D2BF71-B122-4208-9020-3E9C5D171555}"/>
              </a:ext>
            </a:extLst>
          </p:cNvPr>
          <p:cNvSpPr txBox="1"/>
          <p:nvPr/>
        </p:nvSpPr>
        <p:spPr>
          <a:xfrm>
            <a:off x="6186473" y="268467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se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5CBDA9-AC33-462C-B4C2-E852E20226D5}"/>
              </a:ext>
            </a:extLst>
          </p:cNvPr>
          <p:cNvSpPr txBox="1"/>
          <p:nvPr/>
        </p:nvSpPr>
        <p:spPr>
          <a:xfrm>
            <a:off x="5210162" y="2684670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prin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0A5FB5-7833-4844-8945-BB811A607148}"/>
              </a:ext>
            </a:extLst>
          </p:cNvPr>
          <p:cNvSpPr txBox="1"/>
          <p:nvPr/>
        </p:nvSpPr>
        <p:spPr>
          <a:xfrm>
            <a:off x="5891042" y="279780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F84B28-B0E1-4DC4-9B48-308FCD7DDD47}"/>
              </a:ext>
            </a:extLst>
          </p:cNvPr>
          <p:cNvSpPr txBox="1"/>
          <p:nvPr/>
        </p:nvSpPr>
        <p:spPr>
          <a:xfrm>
            <a:off x="6667610" y="281901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27C887-C08C-470B-91C1-B09A68A4A153}"/>
              </a:ext>
            </a:extLst>
          </p:cNvPr>
          <p:cNvSpPr txBox="1"/>
          <p:nvPr/>
        </p:nvSpPr>
        <p:spPr>
          <a:xfrm>
            <a:off x="5886600" y="279630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22025C-F3B6-4D18-AB7D-C3CA9A854DE9}"/>
              </a:ext>
            </a:extLst>
          </p:cNvPr>
          <p:cNvSpPr txBox="1"/>
          <p:nvPr/>
        </p:nvSpPr>
        <p:spPr>
          <a:xfrm>
            <a:off x="7591270" y="280223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4F39F-5CD3-48D3-938A-9E2BAF1CFE16}"/>
              </a:ext>
            </a:extLst>
          </p:cNvPr>
          <p:cNvSpPr txBox="1"/>
          <p:nvPr/>
        </p:nvSpPr>
        <p:spPr>
          <a:xfrm>
            <a:off x="7586828" y="2800742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6C8A9B-0BF2-4F1C-BFCE-EA4FBC68BAD4}"/>
              </a:ext>
            </a:extLst>
          </p:cNvPr>
          <p:cNvSpPr txBox="1"/>
          <p:nvPr/>
        </p:nvSpPr>
        <p:spPr>
          <a:xfrm>
            <a:off x="7102101" y="5826198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96FF8B-E4CF-4F93-80DF-4DB983BE9257}"/>
              </a:ext>
            </a:extLst>
          </p:cNvPr>
          <p:cNvSpPr txBox="1"/>
          <p:nvPr/>
        </p:nvSpPr>
        <p:spPr>
          <a:xfrm>
            <a:off x="6815820" y="595885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F16FAB-85BD-4C12-B33D-C27086190D79}"/>
              </a:ext>
            </a:extLst>
          </p:cNvPr>
          <p:cNvSpPr txBox="1"/>
          <p:nvPr/>
        </p:nvSpPr>
        <p:spPr>
          <a:xfrm>
            <a:off x="6220253" y="5826006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yo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C79DBA-BF46-4C7A-921B-1302AA18F5A8}"/>
              </a:ext>
            </a:extLst>
          </p:cNvPr>
          <p:cNvSpPr txBox="1"/>
          <p:nvPr/>
        </p:nvSpPr>
        <p:spPr>
          <a:xfrm>
            <a:off x="5362814" y="5826006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FFA918-AAC7-4B1B-9E67-389FC42EC173}"/>
              </a:ext>
            </a:extLst>
          </p:cNvPr>
          <p:cNvSpPr txBox="1"/>
          <p:nvPr/>
        </p:nvSpPr>
        <p:spPr>
          <a:xfrm>
            <a:off x="5933966" y="5939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A96061-140C-4EFC-B311-7FBBE96DD5D4}"/>
              </a:ext>
            </a:extLst>
          </p:cNvPr>
          <p:cNvSpPr txBox="1"/>
          <p:nvPr/>
        </p:nvSpPr>
        <p:spPr>
          <a:xfrm>
            <a:off x="6820262" y="596035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161164-CAB8-481B-9223-FE792DACDAB2}"/>
              </a:ext>
            </a:extLst>
          </p:cNvPr>
          <p:cNvSpPr txBox="1"/>
          <p:nvPr/>
        </p:nvSpPr>
        <p:spPr>
          <a:xfrm>
            <a:off x="5929524" y="593764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47055-373B-4E61-92E3-9AD4F19A0360}"/>
              </a:ext>
            </a:extLst>
          </p:cNvPr>
          <p:cNvSpPr txBox="1"/>
          <p:nvPr/>
        </p:nvSpPr>
        <p:spPr>
          <a:xfrm>
            <a:off x="7743922" y="594357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381A5A-C398-4906-8364-55362401E112}"/>
              </a:ext>
            </a:extLst>
          </p:cNvPr>
          <p:cNvSpPr txBox="1"/>
          <p:nvPr/>
        </p:nvSpPr>
        <p:spPr>
          <a:xfrm>
            <a:off x="7739480" y="594207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b="1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80" name="Star: 5 Points 79">
            <a:extLst>
              <a:ext uri="{FF2B5EF4-FFF2-40B4-BE49-F238E27FC236}">
                <a16:creationId xmlns:a16="http://schemas.microsoft.com/office/drawing/2014/main" id="{03523C27-AC84-4B3C-A46F-FBF25925156B}"/>
              </a:ext>
            </a:extLst>
          </p:cNvPr>
          <p:cNvSpPr/>
          <p:nvPr/>
        </p:nvSpPr>
        <p:spPr>
          <a:xfrm>
            <a:off x="930126" y="539304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" name="Star: 5 Points 80">
            <a:extLst>
              <a:ext uri="{FF2B5EF4-FFF2-40B4-BE49-F238E27FC236}">
                <a16:creationId xmlns:a16="http://schemas.microsoft.com/office/drawing/2014/main" id="{5A85C448-13D5-4C27-A172-A1543D8F94A5}"/>
              </a:ext>
            </a:extLst>
          </p:cNvPr>
          <p:cNvSpPr/>
          <p:nvPr/>
        </p:nvSpPr>
        <p:spPr>
          <a:xfrm>
            <a:off x="930126" y="3660248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84BE61E0-B0D4-460A-AF7D-4F0F3A7B2290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E9B34F72-C13C-48C7-B06B-9C5FE4FE5C27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088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2000"/>
                            </p:stCondLst>
                            <p:childTnLst>
                              <p:par>
                                <p:cTn id="3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9" grpId="0"/>
      <p:bldP spid="79" grpId="1"/>
      <p:bldP spid="52" grpId="0"/>
      <p:bldP spid="40" grpId="0"/>
      <p:bldP spid="40" grpId="1"/>
      <p:bldP spid="68" grpId="0"/>
      <p:bldP spid="72" grpId="0"/>
      <p:bldP spid="73" grpId="0"/>
      <p:bldP spid="65" grpId="0"/>
      <p:bldP spid="65" grpId="1"/>
      <p:bldP spid="54" grpId="0"/>
      <p:bldP spid="58" grpId="0"/>
      <p:bldP spid="59" grpId="0"/>
      <p:bldP spid="45" grpId="0"/>
      <p:bldP spid="46" grpId="0"/>
      <p:bldP spid="47" grpId="0"/>
      <p:bldP spid="41" grpId="0"/>
      <p:bldP spid="32" grpId="0"/>
      <p:bldP spid="32" grpId="1"/>
      <p:bldP spid="16" grpId="0"/>
      <p:bldP spid="37" grpId="0"/>
      <p:bldP spid="31" grpId="0"/>
      <p:bldP spid="31" grpId="1"/>
      <p:bldP spid="30" grpId="0"/>
      <p:bldP spid="30" grpId="1"/>
      <p:bldP spid="18" grpId="0"/>
      <p:bldP spid="28" grpId="0"/>
      <p:bldP spid="33" grpId="0"/>
      <p:bldP spid="33" grpId="1"/>
      <p:bldP spid="35" grpId="0"/>
      <p:bldP spid="35" grpId="1"/>
      <p:bldP spid="36" grpId="0"/>
      <p:bldP spid="38" grpId="0"/>
      <p:bldP spid="38" grpId="1"/>
      <p:bldP spid="39" grpId="0"/>
      <p:bldP spid="42" grpId="0"/>
      <p:bldP spid="42" grpId="1"/>
      <p:bldP spid="43" grpId="0"/>
      <p:bldP spid="43" grpId="1"/>
      <p:bldP spid="44" grpId="0"/>
      <p:bldP spid="44" grpId="1"/>
      <p:bldP spid="48" grpId="0"/>
      <p:bldP spid="48" grpId="1"/>
      <p:bldP spid="49" grpId="0"/>
      <p:bldP spid="49" grpId="1"/>
      <p:bldP spid="50" grpId="0"/>
      <p:bldP spid="51" grpId="0"/>
      <p:bldP spid="53" grpId="0"/>
      <p:bldP spid="53" grpId="1"/>
      <p:bldP spid="55" grpId="0"/>
      <p:bldP spid="56" grpId="0"/>
      <p:bldP spid="56" grpId="1"/>
      <p:bldP spid="57" grpId="0"/>
      <p:bldP spid="57" grpId="1"/>
      <p:bldP spid="60" grpId="0"/>
      <p:bldP spid="60" grpId="1"/>
      <p:bldP spid="61" grpId="0"/>
      <p:bldP spid="61" grpId="1"/>
      <p:bldP spid="62" grpId="0"/>
      <p:bldP spid="63" grpId="0"/>
      <p:bldP spid="63" grpId="1"/>
      <p:bldP spid="64" grpId="0"/>
      <p:bldP spid="67" grpId="0"/>
      <p:bldP spid="67" grpId="1"/>
      <p:bldP spid="69" grpId="0"/>
      <p:bldP spid="70" grpId="0"/>
      <p:bldP spid="70" grpId="1"/>
      <p:bldP spid="71" grpId="0"/>
      <p:bldP spid="71" grpId="1"/>
      <p:bldP spid="74" grpId="0"/>
      <p:bldP spid="74" grpId="1"/>
      <p:bldP spid="75" grpId="0"/>
      <p:bldP spid="75" grpId="1"/>
      <p:bldP spid="76" grpId="0"/>
      <p:bldP spid="77" grpId="0"/>
      <p:bldP spid="77" grpId="1"/>
      <p:bldP spid="78" grpId="0"/>
      <p:bldP spid="80" grpId="0" animBg="1"/>
      <p:bldP spid="81" grpId="0" animBg="1"/>
      <p:bldP spid="82" grpId="0" animBg="1"/>
      <p:bldP spid="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CC"/>
            </a:gs>
            <a:gs pos="40000">
              <a:srgbClr val="B3EBFF"/>
            </a:gs>
            <a:gs pos="67000">
              <a:srgbClr val="00B0F0"/>
            </a:gs>
            <a:gs pos="100000">
              <a:srgbClr val="8DCE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AF15894-E88A-4E95-89E4-EA5830D6F682}"/>
              </a:ext>
            </a:extLst>
          </p:cNvPr>
          <p:cNvSpPr txBox="1"/>
          <p:nvPr/>
        </p:nvSpPr>
        <p:spPr>
          <a:xfrm>
            <a:off x="7589057" y="573799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talong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B15AA6-2E1D-4C6D-BA8A-7E80CE3C2A3E}"/>
              </a:ext>
            </a:extLst>
          </p:cNvPr>
          <p:cNvSpPr txBox="1"/>
          <p:nvPr/>
        </p:nvSpPr>
        <p:spPr>
          <a:xfrm>
            <a:off x="6542617" y="5737800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417FF5-9422-482F-813A-C954A878F039}"/>
              </a:ext>
            </a:extLst>
          </p:cNvPr>
          <p:cNvSpPr txBox="1"/>
          <p:nvPr/>
        </p:nvSpPr>
        <p:spPr>
          <a:xfrm>
            <a:off x="5694322" y="57378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FA135-833A-46DB-BB16-0C3D028ACD3E}"/>
              </a:ext>
            </a:extLst>
          </p:cNvPr>
          <p:cNvSpPr txBox="1"/>
          <p:nvPr/>
        </p:nvSpPr>
        <p:spPr>
          <a:xfrm>
            <a:off x="7769556" y="263745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trak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B3882B-954E-48B5-981D-CB7A50A06FF2}"/>
              </a:ext>
            </a:extLst>
          </p:cNvPr>
          <p:cNvSpPr txBox="1"/>
          <p:nvPr/>
        </p:nvSpPr>
        <p:spPr>
          <a:xfrm>
            <a:off x="7043156" y="263726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k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724A53-892F-471C-AD43-63D4FAE5F450}"/>
              </a:ext>
            </a:extLst>
          </p:cNvPr>
          <p:cNvSpPr txBox="1"/>
          <p:nvPr/>
        </p:nvSpPr>
        <p:spPr>
          <a:xfrm>
            <a:off x="5993693" y="2637262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B385A9-8759-48A2-9A70-97561517A42A}"/>
              </a:ext>
            </a:extLst>
          </p:cNvPr>
          <p:cNvSpPr txBox="1"/>
          <p:nvPr/>
        </p:nvSpPr>
        <p:spPr>
          <a:xfrm>
            <a:off x="3048059" y="578047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medyas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28B274-D28F-4A7F-A9F0-4A99BEC5BF2E}"/>
              </a:ext>
            </a:extLst>
          </p:cNvPr>
          <p:cNvSpPr txBox="1"/>
          <p:nvPr/>
        </p:nvSpPr>
        <p:spPr>
          <a:xfrm>
            <a:off x="2065627" y="5780286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46FF90-169A-492E-8F11-D77644A33F70}"/>
              </a:ext>
            </a:extLst>
          </p:cNvPr>
          <p:cNvSpPr txBox="1"/>
          <p:nvPr/>
        </p:nvSpPr>
        <p:spPr>
          <a:xfrm>
            <a:off x="888148" y="5780286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med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C01B67-0C3C-4C8C-BC17-099E5BA57021}"/>
              </a:ext>
            </a:extLst>
          </p:cNvPr>
          <p:cNvSpPr txBox="1"/>
          <p:nvPr/>
        </p:nvSpPr>
        <p:spPr>
          <a:xfrm>
            <a:off x="2984965" y="2620887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krus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ACEB6-F42E-4F40-8549-5730B7F0BE6C}"/>
              </a:ext>
            </a:extLst>
          </p:cNvPr>
          <p:cNvSpPr txBox="1"/>
          <p:nvPr/>
        </p:nvSpPr>
        <p:spPr>
          <a:xfrm>
            <a:off x="2258565" y="2620695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ECE235-502A-4178-8C9C-8A921B15DAEA}"/>
              </a:ext>
            </a:extLst>
          </p:cNvPr>
          <p:cNvSpPr txBox="1"/>
          <p:nvPr/>
        </p:nvSpPr>
        <p:spPr>
          <a:xfrm>
            <a:off x="1209102" y="2620695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kru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066F132-F0B8-4EFE-BCA8-C000B8CCE4AD}"/>
              </a:ext>
            </a:extLst>
          </p:cNvPr>
          <p:cNvSpPr/>
          <p:nvPr/>
        </p:nvSpPr>
        <p:spPr>
          <a:xfrm>
            <a:off x="129209" y="147245"/>
            <a:ext cx="9631017" cy="6563510"/>
          </a:xfrm>
          <a:prstGeom prst="frame">
            <a:avLst>
              <a:gd name="adj1" fmla="val 1749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40497-A519-4778-BA39-A123D7FA605D}"/>
              </a:ext>
            </a:extLst>
          </p:cNvPr>
          <p:cNvSpPr/>
          <p:nvPr/>
        </p:nvSpPr>
        <p:spPr>
          <a:xfrm>
            <a:off x="1208303" y="617362"/>
            <a:ext cx="2564296" cy="2020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C6D3F-C774-4B47-B72D-81B06516F0B5}"/>
              </a:ext>
            </a:extLst>
          </p:cNvPr>
          <p:cNvSpPr/>
          <p:nvPr/>
        </p:nvSpPr>
        <p:spPr>
          <a:xfrm>
            <a:off x="6023113" y="617362"/>
            <a:ext cx="2564296" cy="2020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F759B-FB0F-4E2D-902B-4D62A7ED40AA}"/>
              </a:ext>
            </a:extLst>
          </p:cNvPr>
          <p:cNvSpPr/>
          <p:nvPr/>
        </p:nvSpPr>
        <p:spPr>
          <a:xfrm>
            <a:off x="1208303" y="3710317"/>
            <a:ext cx="2564296" cy="20200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384B9A-D6C4-4EB4-98A2-2D373F0567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60" y="576307"/>
            <a:ext cx="1407007" cy="202009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3118AB-5A4D-4BE7-A89D-96DF8B4296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16" y="932115"/>
            <a:ext cx="2434787" cy="145779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399766-A787-4B37-A740-8EEC9644F55F}"/>
              </a:ext>
            </a:extLst>
          </p:cNvPr>
          <p:cNvGrpSpPr/>
          <p:nvPr/>
        </p:nvGrpSpPr>
        <p:grpSpPr>
          <a:xfrm>
            <a:off x="1330885" y="3744985"/>
            <a:ext cx="2213010" cy="1964647"/>
            <a:chOff x="1330885" y="3744985"/>
            <a:chExt cx="2213010" cy="19646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77B1ECC-982E-4A31-AECE-A851EA19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85" y="3744985"/>
              <a:ext cx="1326293" cy="1950756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ACD190F-E1F0-4627-BBBF-DEF9FCF3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602" y="3758876"/>
              <a:ext cx="1326293" cy="1950756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8B656FA-E8B4-4A21-981F-0ECD4A6B0EC0}"/>
              </a:ext>
            </a:extLst>
          </p:cNvPr>
          <p:cNvSpPr/>
          <p:nvPr/>
        </p:nvSpPr>
        <p:spPr>
          <a:xfrm>
            <a:off x="6023113" y="3710317"/>
            <a:ext cx="2564296" cy="2020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61AD21-E20E-4211-A837-C7C4EB5F4B1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8479">
            <a:off x="6913262" y="3458803"/>
            <a:ext cx="822409" cy="260736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BF65FF-D27C-43B2-84F8-99F4E28336AC}"/>
              </a:ext>
            </a:extLst>
          </p:cNvPr>
          <p:cNvSpPr txBox="1"/>
          <p:nvPr/>
        </p:nvSpPr>
        <p:spPr>
          <a:xfrm>
            <a:off x="2980523" y="2619391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krus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A5CF2-9A55-49DF-9925-D10542336410}"/>
              </a:ext>
            </a:extLst>
          </p:cNvPr>
          <p:cNvSpPr txBox="1"/>
          <p:nvPr/>
        </p:nvSpPr>
        <p:spPr>
          <a:xfrm>
            <a:off x="2254123" y="2619199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6280EE-52ED-4FAF-B258-7FA2E6C8F282}"/>
              </a:ext>
            </a:extLst>
          </p:cNvPr>
          <p:cNvSpPr txBox="1"/>
          <p:nvPr/>
        </p:nvSpPr>
        <p:spPr>
          <a:xfrm>
            <a:off x="1204660" y="261919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kru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7A9C6-D52D-4C1E-BB26-94B82CB00299}"/>
              </a:ext>
            </a:extLst>
          </p:cNvPr>
          <p:cNvSpPr txBox="1"/>
          <p:nvPr/>
        </p:nvSpPr>
        <p:spPr>
          <a:xfrm>
            <a:off x="1963134" y="273382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CC3F78-1B6C-4011-872B-27B382EA00D5}"/>
              </a:ext>
            </a:extLst>
          </p:cNvPr>
          <p:cNvSpPr txBox="1"/>
          <p:nvPr/>
        </p:nvSpPr>
        <p:spPr>
          <a:xfrm>
            <a:off x="2703126" y="275504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F3F0-712F-41B4-951F-EB450EB94F3A}"/>
              </a:ext>
            </a:extLst>
          </p:cNvPr>
          <p:cNvSpPr txBox="1"/>
          <p:nvPr/>
        </p:nvSpPr>
        <p:spPr>
          <a:xfrm>
            <a:off x="1958692" y="273233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96C6C9-74B7-4F55-B46C-C1033309909C}"/>
              </a:ext>
            </a:extLst>
          </p:cNvPr>
          <p:cNvSpPr txBox="1"/>
          <p:nvPr/>
        </p:nvSpPr>
        <p:spPr>
          <a:xfrm>
            <a:off x="2698684" y="27535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54244-D9A1-4FF4-B9F8-95636EF05671}"/>
              </a:ext>
            </a:extLst>
          </p:cNvPr>
          <p:cNvSpPr txBox="1"/>
          <p:nvPr/>
        </p:nvSpPr>
        <p:spPr>
          <a:xfrm>
            <a:off x="3043617" y="5778982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medyas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A67CE9-5BDD-4EC0-9658-471A8D38FC46}"/>
              </a:ext>
            </a:extLst>
          </p:cNvPr>
          <p:cNvSpPr txBox="1"/>
          <p:nvPr/>
        </p:nvSpPr>
        <p:spPr>
          <a:xfrm>
            <a:off x="2061185" y="5778790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yas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1B0391-2ACD-4F16-8ED0-CDC1CFF8419F}"/>
              </a:ext>
            </a:extLst>
          </p:cNvPr>
          <p:cNvSpPr txBox="1"/>
          <p:nvPr/>
        </p:nvSpPr>
        <p:spPr>
          <a:xfrm>
            <a:off x="883706" y="5778790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med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644393-4352-4B18-BD8E-C8DB55E451C5}"/>
              </a:ext>
            </a:extLst>
          </p:cNvPr>
          <p:cNvSpPr txBox="1"/>
          <p:nvPr/>
        </p:nvSpPr>
        <p:spPr>
          <a:xfrm>
            <a:off x="1770196" y="58934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48D8D1-7E4B-4D2B-BC40-7525B6918AD3}"/>
              </a:ext>
            </a:extLst>
          </p:cNvPr>
          <p:cNvSpPr txBox="1"/>
          <p:nvPr/>
        </p:nvSpPr>
        <p:spPr>
          <a:xfrm>
            <a:off x="2766220" y="59146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BC9188-3E20-43ED-A426-CC5D78FAECB1}"/>
              </a:ext>
            </a:extLst>
          </p:cNvPr>
          <p:cNvSpPr txBox="1"/>
          <p:nvPr/>
        </p:nvSpPr>
        <p:spPr>
          <a:xfrm>
            <a:off x="1765754" y="589192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164C05-1153-4DDB-9FB0-7BA4F2174F19}"/>
              </a:ext>
            </a:extLst>
          </p:cNvPr>
          <p:cNvSpPr txBox="1"/>
          <p:nvPr/>
        </p:nvSpPr>
        <p:spPr>
          <a:xfrm>
            <a:off x="2761778" y="591313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7AEBEC-7A08-4225-B521-0FBB11CFE12D}"/>
              </a:ext>
            </a:extLst>
          </p:cNvPr>
          <p:cNvSpPr txBox="1"/>
          <p:nvPr/>
        </p:nvSpPr>
        <p:spPr>
          <a:xfrm>
            <a:off x="7773998" y="2638950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trak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D05AC-41BE-4D26-BC12-1E3AA5CE8956}"/>
              </a:ext>
            </a:extLst>
          </p:cNvPr>
          <p:cNvSpPr txBox="1"/>
          <p:nvPr/>
        </p:nvSpPr>
        <p:spPr>
          <a:xfrm>
            <a:off x="7047598" y="263875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k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D57EF4-E5DB-4948-B4BA-3F87A71564B5}"/>
              </a:ext>
            </a:extLst>
          </p:cNvPr>
          <p:cNvSpPr txBox="1"/>
          <p:nvPr/>
        </p:nvSpPr>
        <p:spPr>
          <a:xfrm>
            <a:off x="5998135" y="2638758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lfabeto" panose="020B0502020202020204" pitchFamily="34" charset="0"/>
              </a:rPr>
              <a:t>tra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EADD5-EDC9-40C0-BAF8-0F50C80F8986}"/>
              </a:ext>
            </a:extLst>
          </p:cNvPr>
          <p:cNvSpPr txBox="1"/>
          <p:nvPr/>
        </p:nvSpPr>
        <p:spPr>
          <a:xfrm>
            <a:off x="6752167" y="275189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419830-240F-4D07-8C94-3B4B236CDF00}"/>
              </a:ext>
            </a:extLst>
          </p:cNvPr>
          <p:cNvSpPr txBox="1"/>
          <p:nvPr/>
        </p:nvSpPr>
        <p:spPr>
          <a:xfrm>
            <a:off x="7492159" y="277310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2986E1-7B25-4C1D-AA61-7D22830589B9}"/>
              </a:ext>
            </a:extLst>
          </p:cNvPr>
          <p:cNvSpPr txBox="1"/>
          <p:nvPr/>
        </p:nvSpPr>
        <p:spPr>
          <a:xfrm>
            <a:off x="6747725" y="275039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766A4F-13CB-424F-BF7E-55FE52CC8F89}"/>
              </a:ext>
            </a:extLst>
          </p:cNvPr>
          <p:cNvSpPr txBox="1"/>
          <p:nvPr/>
        </p:nvSpPr>
        <p:spPr>
          <a:xfrm>
            <a:off x="7487717" y="277161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F7965A-8D94-4302-AC75-D5C7E4A53A66}"/>
              </a:ext>
            </a:extLst>
          </p:cNvPr>
          <p:cNvSpPr txBox="1"/>
          <p:nvPr/>
        </p:nvSpPr>
        <p:spPr>
          <a:xfrm>
            <a:off x="7593499" y="573948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Alfabeto" panose="020B0502020202020204" pitchFamily="34" charset="0"/>
              </a:rPr>
              <a:t>talong</a:t>
            </a:r>
            <a:endParaRPr lang="en-PH" sz="2800" b="1" u="sng" dirty="0">
              <a:latin typeface="Alfabeto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B27E37-1960-4CF4-B9E2-532567D2DBF4}"/>
              </a:ext>
            </a:extLst>
          </p:cNvPr>
          <p:cNvSpPr txBox="1"/>
          <p:nvPr/>
        </p:nvSpPr>
        <p:spPr>
          <a:xfrm>
            <a:off x="6547059" y="5739296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long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B60497-14DA-453B-9F94-1F0C2E6C1DF4}"/>
              </a:ext>
            </a:extLst>
          </p:cNvPr>
          <p:cNvSpPr txBox="1"/>
          <p:nvPr/>
        </p:nvSpPr>
        <p:spPr>
          <a:xfrm>
            <a:off x="5698764" y="57392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fabeto" panose="020B0502020202020204" pitchFamily="34" charset="0"/>
              </a:rPr>
              <a:t>ta</a:t>
            </a:r>
            <a:endParaRPr lang="en-PH" sz="2800" b="1" dirty="0">
              <a:latin typeface="Alfabeto" panose="020B0502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44B9E8-5C00-46B0-841F-BBA91584F2CB}"/>
              </a:ext>
            </a:extLst>
          </p:cNvPr>
          <p:cNvSpPr txBox="1"/>
          <p:nvPr/>
        </p:nvSpPr>
        <p:spPr>
          <a:xfrm>
            <a:off x="6251628" y="585243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767EDF-A69B-468B-A8B9-2B03A85FA61B}"/>
              </a:ext>
            </a:extLst>
          </p:cNvPr>
          <p:cNvSpPr txBox="1"/>
          <p:nvPr/>
        </p:nvSpPr>
        <p:spPr>
          <a:xfrm>
            <a:off x="7421388" y="587364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ECAB30-F0A8-4111-AEA2-C457296AA7E0}"/>
              </a:ext>
            </a:extLst>
          </p:cNvPr>
          <p:cNvSpPr txBox="1"/>
          <p:nvPr/>
        </p:nvSpPr>
        <p:spPr>
          <a:xfrm>
            <a:off x="6247186" y="585093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+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465AF2-1051-48A1-9CBF-9241CC005953}"/>
              </a:ext>
            </a:extLst>
          </p:cNvPr>
          <p:cNvSpPr txBox="1"/>
          <p:nvPr/>
        </p:nvSpPr>
        <p:spPr>
          <a:xfrm>
            <a:off x="7352938" y="587214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lfabeto" panose="020B0502020202020204" pitchFamily="34" charset="0"/>
              </a:rPr>
              <a:t>=</a:t>
            </a:r>
            <a:endParaRPr lang="en-PH" sz="1600" dirty="0">
              <a:solidFill>
                <a:srgbClr val="FF0000"/>
              </a:solidFill>
              <a:latin typeface="Alfabeto" panose="020B0502020202020204" pitchFamily="34" charset="0"/>
            </a:endParaRPr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A2DA7F48-D259-48B9-BE57-6C7A87272D74}"/>
              </a:ext>
            </a:extLst>
          </p:cNvPr>
          <p:cNvSpPr/>
          <p:nvPr/>
        </p:nvSpPr>
        <p:spPr>
          <a:xfrm>
            <a:off x="906891" y="554494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2" name="Star: 5 Points 71">
            <a:extLst>
              <a:ext uri="{FF2B5EF4-FFF2-40B4-BE49-F238E27FC236}">
                <a16:creationId xmlns:a16="http://schemas.microsoft.com/office/drawing/2014/main" id="{C8B2D4D2-5C93-421E-B079-5C2403986C7D}"/>
              </a:ext>
            </a:extLst>
          </p:cNvPr>
          <p:cNvSpPr/>
          <p:nvPr/>
        </p:nvSpPr>
        <p:spPr>
          <a:xfrm>
            <a:off x="906891" y="3675438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Star: 5 Points 72">
            <a:extLst>
              <a:ext uri="{FF2B5EF4-FFF2-40B4-BE49-F238E27FC236}">
                <a16:creationId xmlns:a16="http://schemas.microsoft.com/office/drawing/2014/main" id="{8F39513C-BC86-4628-9813-7AE887298569}"/>
              </a:ext>
            </a:extLst>
          </p:cNvPr>
          <p:cNvSpPr/>
          <p:nvPr/>
        </p:nvSpPr>
        <p:spPr>
          <a:xfrm>
            <a:off x="5720002" y="560306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06345559-5B83-498E-939C-F36AA35E6DC0}"/>
              </a:ext>
            </a:extLst>
          </p:cNvPr>
          <p:cNvSpPr/>
          <p:nvPr/>
        </p:nvSpPr>
        <p:spPr>
          <a:xfrm>
            <a:off x="5730521" y="3668451"/>
            <a:ext cx="643604" cy="611256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546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54" grpId="0"/>
      <p:bldP spid="55" grpId="0"/>
      <p:bldP spid="56" grpId="0"/>
      <p:bldP spid="44" grpId="0"/>
      <p:bldP spid="44" grpId="1"/>
      <p:bldP spid="45" grpId="0"/>
      <p:bldP spid="45" grpId="1"/>
      <p:bldP spid="46" grpId="0"/>
      <p:bldP spid="46" grpId="1"/>
      <p:bldP spid="34" grpId="0"/>
      <p:bldP spid="34" grpId="1"/>
      <p:bldP spid="35" grpId="0"/>
      <p:bldP spid="35" grpId="1"/>
      <p:bldP spid="36" grpId="0"/>
      <p:bldP spid="36" grpId="1"/>
      <p:bldP spid="25" grpId="0"/>
      <p:bldP spid="26" grpId="0"/>
      <p:bldP spid="31" grpId="0"/>
      <p:bldP spid="37" grpId="0"/>
      <p:bldP spid="37" grpId="1"/>
      <p:bldP spid="38" grpId="0"/>
      <p:bldP spid="38" grpId="1"/>
      <p:bldP spid="39" grpId="0"/>
      <p:bldP spid="40" grpId="0"/>
      <p:bldP spid="41" grpId="0"/>
      <p:bldP spid="42" grpId="0"/>
      <p:bldP spid="43" grpId="0"/>
      <p:bldP spid="47" grpId="0"/>
      <p:bldP spid="47" grpId="1"/>
      <p:bldP spid="48" grpId="0"/>
      <p:bldP spid="48" grpId="1"/>
      <p:bldP spid="49" grpId="0"/>
      <p:bldP spid="50" grpId="0"/>
      <p:bldP spid="51" grpId="0"/>
      <p:bldP spid="51" grpId="1"/>
      <p:bldP spid="52" grpId="0"/>
      <p:bldP spid="52" grpId="1"/>
      <p:bldP spid="53" grpId="0"/>
      <p:bldP spid="53" grpId="1"/>
      <p:bldP spid="57" grpId="0"/>
      <p:bldP spid="57" grpId="1"/>
      <p:bldP spid="58" grpId="0"/>
      <p:bldP spid="58" grpId="1"/>
      <p:bldP spid="59" grpId="0"/>
      <p:bldP spid="60" grpId="0"/>
      <p:bldP spid="61" grpId="0"/>
      <p:bldP spid="61" grpId="1"/>
      <p:bldP spid="62" grpId="0"/>
      <p:bldP spid="62" grpId="1"/>
      <p:bldP spid="63" grpId="0"/>
      <p:bldP spid="63" grpId="1"/>
      <p:bldP spid="67" grpId="0"/>
      <p:bldP spid="67" grpId="1"/>
      <p:bldP spid="68" grpId="0"/>
      <p:bldP spid="68" grpId="1"/>
      <p:bldP spid="69" grpId="0"/>
      <p:bldP spid="70" grpId="0"/>
      <p:bldP spid="71" grpId="0" animBg="1"/>
      <p:bldP spid="72" grpId="0" animBg="1"/>
      <p:bldP spid="73" grpId="0" animBg="1"/>
      <p:bldP spid="7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.6|0.4|0.9|0.3|3.7|1.6|0.9|0.3|0.5|0.3|4.2|4.3|0.8|0.3|0.8|0.2|2.3|0.9|2.2|0.3|0.5|0.3|3.6|7.4|0.6|0.3|0.7|0.2|4.1|1.3|0.6|0.4|0.7|0.3|3.6|6.5|1.1|1.8|1|0.3|4.1|1|0.9|0.4|0.6|0.3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0.5|0.7|0.3|0.7|0.3|3.9|1|1.1|0.4|0.9|0.3|0.9|0.3|2.5|6.1|1.1|0.4|0.7|0.3|0.8|0.3|3.9|1.2|1|0.4|0.7|0.3|0.7|0.2|2.7|6.7|1.3|0.3|0.7|0.2|0.8|0.2|4.1|0.9|1.2|0.3|0.6|0.3|0.5|0.3|3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9|0.4|0.9|0.4|2.5|2.6|0.8|0.4|0.6|0.4|3.5|7|0.7|0.2|0.9|0.2|3.6|1|0.7|0.2|0.6|0.2|3.5|5.9|0.8|0.2|0.7|0.2|2.7|1.1|1|0.4|0.7|0.3|3|5.7|0.8|0.3|0.7|0.2|2.8|0.8|0.8|0.3|0.6|0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.7|0.4|0.8|0.2|2|1.5|0.9|0.3|0.9|0.3|3.8|5.4|1|0.4|0.7|0.2|3.7|1|0.7|0.3|0.6|0.3|3.1|5.7|1.6|0.4|0.6|0.2|3.3|0.9|0.9|0.3|0.6|0.2|4|4.9|1.4|0.5|0.9|0.3|3.4|1.3|0.7|0.4|0.6|0.3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0.5|0.4|0.5|0.3|1.2|0.4|3.1|1.7|0.7|0.8|0.9|0.4|0.7|0.3|2.5|4.7|0.8|0.3|0.9|0.3|2.7|1|0.9|0.3|0.6|0.2|3.3|5.8|1.1|0.4|0.6|0.3|0.9|0.2|1.9|1.7|0.9|0.3|0.6|0.3|0.6|0.2|2.9|6.3|1.2|0.3|0.7|0.3|0.8|0.2|2.7|1.4|1.2|0.3|0.7|0.3|0.6|0.2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4|0.3|0.7|0.2|3.7|1.2|0.6|0.3|1|0.2|2.4|4.4|0.9|0.2|0.6|0.2|3.2|0.9|0.6|0.3|0.8|0.2|1.9|5.4|2|0.4|1.1|0.4|2.2|0.8|1|0.4|0.7|0.2|2.9|4.9|0.8|0.3|0.9|0.2|2.8|0.9|0.7|0.3|0.8|0.2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|0.4|0.9|0.2|3.4|0.7|0.8|0.4|0.7|0.3|2.4|5.8|1.2|0.4|0.9|0.2|1.9|2.1|2.2|0.3|0.5|0.2|1.7|3|0.6|0.4|0.7|0.2|2|1|0.5|0.3|0.6|0.3|2.7|3.5|1.1|0.4|0.8|0.2|2.1|0.9|1.6|0.3|0.5|0.2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6|3.2|2.4|0.3|2.5|0.9|0.8|0.3|0.7|0.2|4|5.7|1|0.5|0.8|0.2|1.4|1.6|0.6|0.3|0.8|0.3|3.9|4.7|1.1|0.3|0.9|0.2|2|1.8|0.6|0.5|1.3|0.3|1.4|4.1|0.9|0.3|0.7|0.3|5.4|0.8|0.7|0.4|0.7|0.3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|0.5|4.4|0.4|5.6|1.1|0.7|0.4|1|0.4|2.7|6.7|1|0.3|1|0.3|2.9|1.1|0.7|0.5|0.8|0.4|2.7|4.5|0.9|0.5|0.7|0.2|2.9|0.8|1|0.4|0.7|0.3|2.1|4.2|0.7|0.2|0.7|0.2|2.3|0.9|0.8|0.3|0.9|0.2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7|0.4|0.6|0.3|1.2|0.3|3.8|0.7|0.7|0.3|0.7|0.4|0.6|0.2|2.3|3.6|0.6|0.2|0.7|0.2|2|1|0.8|0.4|0.7|0.3|3.6|5.4|0.6|0.3|0.6|0.2|0.6|0.2|3.6|0.7|0.8|0.4|0.7|0.3|0.8|0.2|3.7|6.2|0.8|0.3|0.7|0.3|2.7|1.4|1.4|0.3|0.6|0.2|2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581</Words>
  <Application>Microsoft Office PowerPoint</Application>
  <PresentationFormat>A4 Paper (210x297 mm)</PresentationFormat>
  <Paragraphs>454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Alfabeto</vt:lpstr>
      <vt:lpstr>Arial</vt:lpstr>
      <vt:lpstr>Arial Black</vt:lpstr>
      <vt:lpstr>Arial Rounded MT Bold</vt:lpstr>
      <vt:lpstr>Calibri</vt:lpstr>
      <vt:lpstr>Calibri Light</vt:lpstr>
      <vt:lpstr>Century Gothic</vt:lpstr>
      <vt:lpstr>Eras Bold ITC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ARZYLETTE MAGSAYO</cp:lastModifiedBy>
  <cp:revision>68</cp:revision>
  <dcterms:created xsi:type="dcterms:W3CDTF">2023-05-23T13:10:36Z</dcterms:created>
  <dcterms:modified xsi:type="dcterms:W3CDTF">2023-11-26T06:10:03Z</dcterms:modified>
</cp:coreProperties>
</file>